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tags/tag6.xml" ContentType="application/vnd.openxmlformats-officedocument.presentationml.tags+xml"/>
  <Override PartName="/ppt/theme/theme6.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heme/themeOverride1.xml" ContentType="application/vnd.openxmlformats-officedocument.themeOverr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07" r:id="rId5"/>
    <p:sldMasterId id="2147483724" r:id="rId6"/>
    <p:sldMasterId id="2147483745" r:id="rId7"/>
    <p:sldMasterId id="2147483824" r:id="rId8"/>
  </p:sldMasterIdLst>
  <p:notesMasterIdLst>
    <p:notesMasterId r:id="rId19"/>
  </p:notesMasterIdLst>
  <p:sldIdLst>
    <p:sldId id="291" r:id="rId9"/>
    <p:sldId id="2147471774" r:id="rId10"/>
    <p:sldId id="2147471755" r:id="rId11"/>
    <p:sldId id="2147471773" r:id="rId12"/>
    <p:sldId id="2147471708" r:id="rId13"/>
    <p:sldId id="2147471715" r:id="rId14"/>
    <p:sldId id="2147471713" r:id="rId15"/>
    <p:sldId id="2147471776" r:id="rId16"/>
    <p:sldId id="2147471712" r:id="rId17"/>
    <p:sldId id="2147471675" r:id="rId18"/>
  </p:sldIdLst>
  <p:sldSz cx="9144000" cy="6858000" type="screen4x3"/>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D3890B-70D0-C809-4393-DE79233B729D}" name="Pierson, Marsha" initials="PM" userId="S::piersom2@nationwide.com::4f7faac9-bc0a-4684-b89e-089cbfc33f2b" providerId="AD"/>
  <p188:author id="{5895D41F-2A7A-B6AF-521B-C764FA017EDA}" name="Binstock, Kathleen" initials="BK" userId="S::kathleen.binstock@nationwide.com::cb1bdbbf-2b86-49f9-9b1a-c286f33d909b" providerId="AD"/>
  <p188:author id="{A6FF1F8E-E4F1-1E51-6706-B6AED368F5BE}" name="Phillips, Nicole" initials="PN" userId="S::nicole.phillips@nationwide.com::574d6c6a-ac6b-44af-adf2-fa035b3f45d8" providerId="AD"/>
  <p188:author id="{280A3B9B-2347-7ED0-2A88-9620CEF76CE9}" name="Scudder, Jeffrey Peter" initials="SJP" userId="S::scuddj1@nationwide.com::8e568bbd-b1ad-42c4-ad51-4c579a9292c9" providerId="AD"/>
  <p188:author id="{1C59F1C9-F9F0-A1B1-71F3-AFD333A42B63}" name="Scudder, Jeffrey P" initials="SJP" userId="S::SCUDDJ1@nationwide.com::8e568bbd-b1ad-42c4-ad51-4c579a9292c9" providerId="AD"/>
  <p188:author id="{3AF26ED6-69D4-2C07-819C-4C28618E0902}" name="Delgado, Ruben" initials="DR" userId="S::delgar2@nationwide.com::3415d5fe-3bff-4e2b-81f2-238126435539" providerId="AD"/>
  <p188:author id="{D4E067DB-6C1C-1C82-29B2-602DEAE16D09}" name="Jewell, Aimee N" initials="JAN" userId="S::jewella@nationwide.com::52f07c8f-e359-4a60-9c81-ab561ca4a05b" providerId="AD"/>
  <p188:author id="{9706B8ED-47E9-73C0-E062-FE6581E3E0E1}" name="Ferguson, Scott Harry" initials="FSH" userId="S::FERGUS7@nationwide.com::4e61911a-4745-40ac-b5b7-e29db6fb16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141B4D"/>
    <a:srgbClr val="DEE1F6"/>
    <a:srgbClr val="0047BB"/>
    <a:srgbClr val="F2F2F2"/>
    <a:srgbClr val="002DA2"/>
    <a:srgbClr val="005670"/>
    <a:srgbClr val="1F74DB"/>
    <a:srgbClr val="BED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FC7524-5F55-44D4-9B55-8A53CD3F66DB}" type="datetimeFigureOut">
              <a:rPr lang="en-US" smtClean="0"/>
              <a:t>2/15/2023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BF616-44E7-4464-8AE1-FBB06F8EDB50}" type="slidenum">
              <a:rPr lang="en-US" smtClean="0"/>
              <a:t>‹#›</a:t>
            </a:fld>
            <a:endParaRPr lang="en-US"/>
          </a:p>
        </p:txBody>
      </p:sp>
    </p:spTree>
    <p:extLst>
      <p:ext uri="{BB962C8B-B14F-4D97-AF65-F5344CB8AC3E}">
        <p14:creationId xmlns:p14="http://schemas.microsoft.com/office/powerpoint/2010/main" val="2153086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479E8F-4D26-495F-B929-7EA6B1E4593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92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8B479E8F-4D26-495F-B929-7EA6B1E45931}" type="slidenum">
              <a:rPr lang="en-GB">
                <a:solidFill>
                  <a:prstClr val="black"/>
                </a:solidFill>
                <a:latin typeface="Calibri" panose="020F0502020204030204"/>
              </a:rPr>
              <a:pPr defTabSz="931774">
                <a:defRPr/>
              </a:pPr>
              <a:t>3</a:t>
            </a:fld>
            <a:endParaRPr lang="en-GB">
              <a:solidFill>
                <a:prstClr val="black"/>
              </a:solidFill>
              <a:latin typeface="Calibri" panose="020F0502020204030204"/>
            </a:endParaRPr>
          </a:p>
        </p:txBody>
      </p:sp>
    </p:spTree>
    <p:extLst>
      <p:ext uri="{BB962C8B-B14F-4D97-AF65-F5344CB8AC3E}">
        <p14:creationId xmlns:p14="http://schemas.microsoft.com/office/powerpoint/2010/main" val="3621513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479E8F-4D26-495F-B929-7EA6B1E4593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3787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t>Key talking points:</a:t>
            </a: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A seemingly never-ending cycle of news and information is bringing to the forefront the immense amount of change occurring across the macro environment (touch on a selection of the examples listed above)</a:t>
            </a: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This increased awareness is creating a persistent sense of instability that is recalibrating priorities for people and businesses:</a:t>
            </a:r>
          </a:p>
          <a:p>
            <a:pPr marL="742950" marR="0" lvl="1" indent="-285750">
              <a:lnSpc>
                <a:spcPct val="107000"/>
              </a:lnSpc>
              <a:spcBef>
                <a:spcPts val="0"/>
              </a:spcBef>
              <a:spcAft>
                <a:spcPts val="0"/>
              </a:spcAft>
              <a:buFont typeface="Courier New" panose="02070309020205020404" pitchFamily="49" charset="0"/>
              <a:buChar char="o"/>
            </a:pPr>
            <a:r>
              <a:rPr lang="en-US" sz="1100" b="1">
                <a:effectLst/>
                <a:latin typeface="Calibri" panose="020F0502020204030204" pitchFamily="34" charset="0"/>
                <a:ea typeface="Calibri" panose="020F0502020204030204" pitchFamily="34" charset="0"/>
                <a:cs typeface="Times New Roman" panose="02020603050405020304" pitchFamily="18" charset="0"/>
              </a:rPr>
              <a:t>People</a:t>
            </a:r>
            <a:r>
              <a:rPr lang="en-US" sz="1100">
                <a:effectLst/>
                <a:latin typeface="Calibri" panose="020F0502020204030204" pitchFamily="34" charset="0"/>
                <a:ea typeface="Calibri" panose="020F0502020204030204" pitchFamily="34" charset="0"/>
                <a:cs typeface="Times New Roman" panose="02020603050405020304" pitchFamily="18" charset="0"/>
              </a:rPr>
              <a:t> - Heightened stress levels and pessimistic views of the future are driving a desire to seek greater purpose and increased flexibility in their lives </a:t>
            </a:r>
          </a:p>
          <a:p>
            <a:pPr marL="742950" marR="0" lvl="1" indent="-285750">
              <a:lnSpc>
                <a:spcPct val="107000"/>
              </a:lnSpc>
              <a:spcBef>
                <a:spcPts val="0"/>
              </a:spcBef>
              <a:spcAft>
                <a:spcPts val="0"/>
              </a:spcAft>
              <a:buFont typeface="Courier New" panose="02070309020205020404" pitchFamily="49" charset="0"/>
              <a:buChar char="o"/>
            </a:pPr>
            <a:r>
              <a:rPr lang="en-US" sz="1100" b="1">
                <a:effectLst/>
                <a:latin typeface="Calibri" panose="020F0502020204030204" pitchFamily="34" charset="0"/>
                <a:ea typeface="Calibri" panose="020F0502020204030204" pitchFamily="34" charset="0"/>
                <a:cs typeface="Times New Roman" panose="02020603050405020304" pitchFamily="18" charset="0"/>
              </a:rPr>
              <a:t>Businesses</a:t>
            </a:r>
            <a:r>
              <a:rPr lang="en-US" sz="1100">
                <a:effectLst/>
                <a:latin typeface="Calibri" panose="020F0502020204030204" pitchFamily="34" charset="0"/>
                <a:ea typeface="Calibri" panose="020F0502020204030204" pitchFamily="34" charset="0"/>
                <a:cs typeface="Times New Roman" panose="02020603050405020304" pitchFamily="18" charset="0"/>
              </a:rPr>
              <a:t> – Increased instability and expanded role in driving societal good is leading to a focus on adaptability / resiliency and a need to ensure actions match their values </a:t>
            </a:r>
          </a:p>
          <a:p>
            <a:pPr marL="342900" marR="0" lvl="0" indent="-342900">
              <a:lnSpc>
                <a:spcPct val="107000"/>
              </a:lnSpc>
              <a:spcBef>
                <a:spcPts val="0"/>
              </a:spcBef>
              <a:spcAft>
                <a:spcPts val="80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People are looking to non-traditional sources for reassurance and stability – companies able to adapt to the changing environment and authentically live into a values-driven mission will thrive </a:t>
            </a:r>
          </a:p>
          <a:p>
            <a:pPr marL="342900" marR="0" lvl="0" indent="-342900">
              <a:lnSpc>
                <a:spcPct val="107000"/>
              </a:lnSpc>
              <a:spcBef>
                <a:spcPts val="0"/>
              </a:spcBef>
              <a:spcAft>
                <a:spcPts val="800"/>
              </a:spcAft>
              <a:buFont typeface="Symbol" panose="05050102010706020507" pitchFamily="18" charset="2"/>
              <a:buChar char=""/>
            </a:pPr>
            <a:endParaRPr lang="en-US" u="none"/>
          </a:p>
          <a:p>
            <a:r>
              <a:rPr lang="en-US" u="sng"/>
              <a:t>Key data points / examples:</a:t>
            </a:r>
          </a:p>
          <a:p>
            <a:r>
              <a:rPr lang="en-US"/>
              <a:t>8 out of 10 Americans get their news from a digital device and nearly half of Americans get their news from social media (Pew Research Center Study on Media Consumption in 2022)</a:t>
            </a:r>
          </a:p>
          <a:p>
            <a:r>
              <a:rPr lang="en-US"/>
              <a:t>48% of Adults view government as divisive and 46% of media as divisive (Edelman Trust Barometer) </a:t>
            </a:r>
          </a:p>
          <a:p>
            <a:r>
              <a:rPr lang="en-US"/>
              <a:t>76% of adults said the future of the nation is a significant source of stress for them. Nearly 2 in 5 adults (37%) can’t find the motivation to do things due to stress and 31% have difficulty making decisions (2022 Harris Poll survey on stress)</a:t>
            </a:r>
          </a:p>
          <a:p>
            <a:r>
              <a:rPr lang="en-US"/>
              <a:t>83% of adults reported feeling stress about inflation  (Harris poll)</a:t>
            </a:r>
          </a:p>
          <a:p>
            <a:r>
              <a:rPr lang="en-US"/>
              <a:t>1 in 3 Americans report being impacted by an extreme weather event in the last 2 years (</a:t>
            </a:r>
            <a:r>
              <a:rPr lang="en-US" err="1"/>
              <a:t>Gallups</a:t>
            </a:r>
            <a:r>
              <a:rPr lang="en-US"/>
              <a:t> Annual Environment Poll)</a:t>
            </a:r>
          </a:p>
          <a:p>
            <a:r>
              <a:rPr lang="en-US"/>
              <a:t>Tightening job market is empowering some employers to demand employees return to office, but flexibility is still the number 1 item employees are seeking </a:t>
            </a:r>
          </a:p>
          <a:p>
            <a:r>
              <a:rPr lang="en-US"/>
              <a:t>2/3rds of American employees said the pandemic caused them to reflect more seriously on their purpose in life and around 50% are reconsidering the work they do (McKinsey study)</a:t>
            </a:r>
          </a:p>
        </p:txBody>
      </p:sp>
      <p:sp>
        <p:nvSpPr>
          <p:cNvPr id="4" name="Slide Number Placeholder 3"/>
          <p:cNvSpPr>
            <a:spLocks noGrp="1"/>
          </p:cNvSpPr>
          <p:nvPr>
            <p:ph type="sldNum" sz="quarter" idx="5"/>
          </p:nvPr>
        </p:nvSpPr>
        <p:spPr/>
        <p:txBody>
          <a:bodyPr/>
          <a:lstStyle/>
          <a:p>
            <a:fld id="{0E6BF616-44E7-4464-8AE1-FBB06F8EDB50}" type="slidenum">
              <a:rPr lang="en-US" smtClean="0"/>
              <a:t>5</a:t>
            </a:fld>
            <a:endParaRPr lang="en-US"/>
          </a:p>
        </p:txBody>
      </p:sp>
    </p:spTree>
    <p:extLst>
      <p:ext uri="{BB962C8B-B14F-4D97-AF65-F5344CB8AC3E}">
        <p14:creationId xmlns:p14="http://schemas.microsoft.com/office/powerpoint/2010/main" val="2486779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t>Key talking points:</a:t>
            </a:r>
            <a:r>
              <a:rPr lang="en-US"/>
              <a:t> </a:t>
            </a: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Customer expectations for customized solutions and effortless experiences continues to rise </a:t>
            </a:r>
          </a:p>
          <a:p>
            <a:pPr marL="342900" marR="0" lvl="0" indent="-342900">
              <a:lnSpc>
                <a:spcPct val="107000"/>
              </a:lnSpc>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This supports a continued focus from companies on hyper-personalization, embedded solutions, and customer-centric models that promise to deliver on these expectations requiring:</a:t>
            </a:r>
          </a:p>
          <a:p>
            <a:pPr marL="742950" marR="0" lvl="1" indent="-285750">
              <a:lnSpc>
                <a:spcPct val="107000"/>
              </a:lnSpc>
              <a:spcBef>
                <a:spcPts val="0"/>
              </a:spcBef>
              <a:spcAft>
                <a:spcPts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Proactively identifying needs and mapping journeys from end-to-end (focus on data, advance analytics and AI)</a:t>
            </a:r>
          </a:p>
          <a:p>
            <a:pPr marL="742950" marR="0" lvl="1" indent="-285750">
              <a:lnSpc>
                <a:spcPct val="107000"/>
              </a:lnSpc>
              <a:spcBef>
                <a:spcPts val="0"/>
              </a:spcBef>
              <a:spcAft>
                <a:spcPts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Partnering to offer solutions when and where they are most relevant (focus on partnership models and modernized technology platforms to seamlessly integrate)</a:t>
            </a:r>
          </a:p>
          <a:p>
            <a:pPr marL="742950" marR="0" lvl="1" indent="-285750">
              <a:lnSpc>
                <a:spcPct val="107000"/>
              </a:lnSpc>
              <a:spcBef>
                <a:spcPts val="0"/>
              </a:spcBef>
              <a:spcAft>
                <a:spcPts val="0"/>
              </a:spcAft>
              <a:buFont typeface="Courier New" panose="02070309020205020404" pitchFamily="49" charset="0"/>
              <a:buChar char="o"/>
            </a:pPr>
            <a:r>
              <a:rPr lang="en-US" sz="1100">
                <a:effectLst/>
                <a:latin typeface="Calibri" panose="020F0502020204030204" pitchFamily="34" charset="0"/>
                <a:ea typeface="Calibri" panose="020F0502020204030204" pitchFamily="34" charset="0"/>
                <a:cs typeface="Times New Roman" panose="02020603050405020304" pitchFamily="18" charset="0"/>
              </a:rPr>
              <a:t>Developing a holistic view of the customer to seamlessly connect their needs and experiences (focus on access to alternative data sources and human-centered design practices)</a:t>
            </a:r>
          </a:p>
          <a:p>
            <a:pPr marL="342900" marR="0" lvl="0" indent="-342900">
              <a:lnSpc>
                <a:spcPct val="107000"/>
              </a:lnSpc>
              <a:spcBef>
                <a:spcPts val="0"/>
              </a:spcBef>
              <a:spcAft>
                <a:spcPts val="80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Experiences that simplify, not complicate their lives will resonate most with people and puts a premium on simplification and ease in the future </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6BF616-44E7-4464-8AE1-FBB06F8EDB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141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sng">
                <a:latin typeface="+mn-lt"/>
              </a:rPr>
              <a:t>Key Talking Points: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chemeClr val="bg1"/>
                </a:solidFill>
              </a:rPr>
              <a:t>The speed and magnitude of change across industries creates an environment that favors organizational models that are people connected, and technology enabled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solidFill>
                  <a:schemeClr val="bg1"/>
                </a:solidFill>
              </a:rPr>
              <a:t>Scaling digital technology across the operating model augments the workforce, enabling workers to focus on more complex, higher value add work – increasing productivity and employee engagement</a:t>
            </a:r>
          </a:p>
          <a:p>
            <a:pPr marL="171450" indent="-171450">
              <a:buFont typeface="Arial" panose="020B0604020202020204" pitchFamily="34" charset="0"/>
              <a:buChar char="•"/>
            </a:pPr>
            <a:r>
              <a:rPr lang="en-US" sz="1050" b="0">
                <a:solidFill>
                  <a:schemeClr val="bg1"/>
                </a:solidFill>
              </a:rPr>
              <a:t>Cross-functional teams, empowered by not only advanced technology but also increased decision rights are able to more rapidly (and accurately) make decisions – increasing organizational agility and decision velocity</a:t>
            </a:r>
            <a:endParaRPr lang="en-US" sz="900" b="0">
              <a:solidFill>
                <a:schemeClr val="bg1"/>
              </a:solidFill>
              <a:effectLst/>
              <a:latin typeface="Times New Roman" panose="02020603050405020304" pitchFamily="18" charset="0"/>
            </a:endParaRPr>
          </a:p>
          <a:p>
            <a:pPr marL="171450" indent="-171450">
              <a:buFont typeface="Arial" panose="020B0604020202020204" pitchFamily="34" charset="0"/>
              <a:buChar char="•"/>
            </a:pPr>
            <a:r>
              <a:rPr lang="en-US" sz="1050">
                <a:effectLst/>
                <a:latin typeface="Times New Roman" panose="02020603050405020304" pitchFamily="18" charset="0"/>
                <a:ea typeface="Times New Roman" panose="02020603050405020304" pitchFamily="18" charset="0"/>
              </a:rPr>
              <a:t>The future workforce is dynamic, skilled in critical capabilities that can be leveraged across the organization. These models naturally lend themselves to increased organizational mobility and fosters the organic development and retention of critical expertise across the company </a:t>
            </a:r>
            <a:endParaRPr lang="en-US" sz="1200" b="0" i="0">
              <a:latin typeface="+mn-l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6BF616-44E7-4464-8AE1-FBB06F8EDB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867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t>Key talking points:</a:t>
            </a:r>
          </a:p>
          <a:p>
            <a:pPr marL="171450" indent="-171450">
              <a:buFont typeface="Arial" panose="020B0604020202020204" pitchFamily="34" charset="0"/>
              <a:buChar char="•"/>
            </a:pPr>
            <a:r>
              <a:rPr lang="en-US" u="none"/>
              <a:t>Market cycle volatility is changing competitive dynamics and putting pressure on businesses reliant on scale advantages – winning positions will require a balance of skill and scope to compliment and drive scale advantages   </a:t>
            </a:r>
          </a:p>
          <a:p>
            <a:pPr marL="171450" indent="-171450">
              <a:buFont typeface="Arial" panose="020B0604020202020204" pitchFamily="34" charset="0"/>
              <a:buChar char="•"/>
            </a:pPr>
            <a:r>
              <a:rPr lang="en-US" u="none"/>
              <a:t>This is further supported by the emergence of dynamic partnership opportunities and a value chain ecosystem that is both increasingly specialized and accessible (created by the continued growth of technology connected ecosystems and a startup community more focused on value chain disruption) </a:t>
            </a:r>
          </a:p>
          <a:p>
            <a:pPr marL="171450" indent="-171450">
              <a:buFont typeface="Arial" panose="020B0604020202020204" pitchFamily="34" charset="0"/>
              <a:buChar char="•"/>
            </a:pPr>
            <a:r>
              <a:rPr lang="en-US" u="none"/>
              <a:t>Taking advantage of these dynamics will require companies make choices around where to focus differentiation, having a bias for partnering to access and scale critical capabilities, and how to navigate emerging digital ecosystems that are built to foster more co-operative competition</a:t>
            </a:r>
          </a:p>
          <a:p>
            <a:endParaRPr lang="en-US" u="sng"/>
          </a:p>
          <a:p>
            <a:r>
              <a:rPr lang="en-US" u="sng"/>
              <a:t>Key statistics and examples:</a:t>
            </a:r>
          </a:p>
          <a:p>
            <a:r>
              <a:rPr lang="en-US"/>
              <a:t>Ecosystem connected businesses grew more in the last 5 quarters than over the 5 years prior</a:t>
            </a:r>
          </a:p>
          <a:p>
            <a:r>
              <a:rPr lang="en-US"/>
              <a:t>Start-up challenges in “proving out” models leading to more capability partnering and exits via acquisition (grab examples for this)</a:t>
            </a:r>
          </a:p>
          <a:p>
            <a:r>
              <a:rPr lang="en-US"/>
              <a:t>2022 US venture funding fell by 37% YoY</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6BF616-44E7-4464-8AE1-FBB06F8EDB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540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2000"/>
              </a:lnSpc>
              <a:spcBef>
                <a:spcPts val="0"/>
              </a:spcBef>
              <a:spcAft>
                <a:spcPts val="600"/>
              </a:spcAft>
              <a:buClrTx/>
              <a:buSzTx/>
              <a:buFont typeface="Wingdings" panose="05000000000000000000" pitchFamily="2" charset="2"/>
              <a:buNone/>
              <a:tabLst/>
              <a:defRPr/>
            </a:pPr>
            <a:r>
              <a:rPr kumimoji="0" lang="en-US" sz="1200" b="0" i="0" u="sng" strike="noStrike" kern="1200" cap="none" spc="0" normalizeH="0" baseline="0" noProof="0">
                <a:ln>
                  <a:noFill/>
                </a:ln>
                <a:solidFill>
                  <a:srgbClr val="000000"/>
                </a:solidFill>
                <a:effectLst/>
                <a:uLnTx/>
                <a:uFillTx/>
                <a:latin typeface="Arial"/>
                <a:ea typeface="+mn-ea"/>
                <a:cs typeface="+mn-cs"/>
              </a:rPr>
              <a:t>Key talking points (WIP):</a:t>
            </a:r>
          </a:p>
          <a:p>
            <a:pPr marL="171450" marR="0" lvl="0" indent="-171450" algn="l" defTabSz="457200" rtl="0" eaLnBrk="1" fontAlgn="auto" latinLnBrk="0" hangingPunct="1">
              <a:lnSpc>
                <a:spcPct val="112000"/>
              </a:lnSpc>
              <a:spcBef>
                <a:spcPts val="0"/>
              </a:spcBef>
              <a:spcAft>
                <a:spcPts val="600"/>
              </a:spcAft>
              <a:buClrTx/>
              <a:buSzTx/>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Dedicated</a:t>
            </a:r>
            <a:r>
              <a:rPr lang="en-US" sz="1200">
                <a:solidFill>
                  <a:srgbClr val="000000"/>
                </a:solidFill>
                <a:latin typeface="Arial"/>
              </a:rPr>
              <a:t> customer-focused organization </a:t>
            </a:r>
            <a:r>
              <a:rPr lang="en-US" sz="1200" b="1">
                <a:solidFill>
                  <a:srgbClr val="000000"/>
                </a:solidFill>
                <a:latin typeface="Arial"/>
              </a:rPr>
              <a:t>to drive customer centricity mandates</a:t>
            </a:r>
          </a:p>
          <a:p>
            <a:pPr marL="171450" marR="0" lvl="0" indent="-171450" algn="l" defTabSz="457200" rtl="0" eaLnBrk="1" fontAlgn="auto" latinLnBrk="0" hangingPunct="1">
              <a:lnSpc>
                <a:spcPct val="112000"/>
              </a:lnSpc>
              <a:spcBef>
                <a:spcPts val="0"/>
              </a:spcBef>
              <a:spcAft>
                <a:spcPts val="600"/>
              </a:spcAft>
              <a:buClrTx/>
              <a:buSzTx/>
              <a:buFont typeface="Wingdings" panose="05000000000000000000" pitchFamily="2" charset="2"/>
              <a:buChar char="§"/>
              <a:tabLst/>
              <a:defRPr/>
            </a:pPr>
            <a:r>
              <a:rPr lang="en-US" sz="1200">
                <a:solidFill>
                  <a:srgbClr val="000000"/>
                </a:solidFill>
                <a:latin typeface="Arial"/>
              </a:rPr>
              <a:t>Highly skilled and engaged workforce </a:t>
            </a:r>
            <a:r>
              <a:rPr lang="en-US" sz="1200" b="1">
                <a:solidFill>
                  <a:srgbClr val="000000"/>
                </a:solidFill>
                <a:latin typeface="Arial"/>
              </a:rPr>
              <a:t>to lean into the future of work </a:t>
            </a:r>
          </a:p>
          <a:p>
            <a:pPr marL="171450" marR="0" lvl="0" indent="-171450" algn="l" defTabSz="457200" rtl="0" eaLnBrk="1" fontAlgn="auto" latinLnBrk="0" hangingPunct="1">
              <a:lnSpc>
                <a:spcPct val="112000"/>
              </a:lnSpc>
              <a:spcBef>
                <a:spcPts val="0"/>
              </a:spcBef>
              <a:spcAft>
                <a:spcPts val="600"/>
              </a:spcAft>
              <a:buClrTx/>
              <a:buSzTx/>
              <a:buFont typeface="Wingdings" panose="05000000000000000000" pitchFamily="2" charset="2"/>
              <a:buChar char="§"/>
              <a:tabLst/>
              <a:defRPr/>
            </a:pPr>
            <a:r>
              <a:rPr lang="en-US" sz="1200">
                <a:solidFill>
                  <a:srgbClr val="000000"/>
                </a:solidFill>
                <a:latin typeface="Arial"/>
              </a:rPr>
              <a:t>Businesses strategies focused on combining strong internal capabilities with key strategic partners </a:t>
            </a:r>
            <a:r>
              <a:rPr lang="en-US" sz="1200" b="1">
                <a:solidFill>
                  <a:srgbClr val="000000"/>
                </a:solidFill>
                <a:latin typeface="Arial"/>
              </a:rPr>
              <a:t>to strengthen and expand market positions</a:t>
            </a:r>
          </a:p>
          <a:p>
            <a:pPr marL="171450" marR="0" lvl="0" indent="-171450" algn="l" defTabSz="457200" rtl="0" eaLnBrk="1" fontAlgn="auto" latinLnBrk="0" hangingPunct="1">
              <a:lnSpc>
                <a:spcPct val="112000"/>
              </a:lnSpc>
              <a:spcBef>
                <a:spcPts val="0"/>
              </a:spcBef>
              <a:spcAft>
                <a:spcPts val="600"/>
              </a:spcAft>
              <a:buClrTx/>
              <a:buSzTx/>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Modernized operating systems to deliver digital at scale </a:t>
            </a:r>
            <a:r>
              <a:rPr kumimoji="0" lang="en-US" sz="1200" b="1" i="0" u="none" strike="noStrike" kern="1200" cap="none" spc="0" normalizeH="0" baseline="0" noProof="0">
                <a:ln>
                  <a:noFill/>
                </a:ln>
                <a:solidFill>
                  <a:srgbClr val="000000"/>
                </a:solidFill>
                <a:effectLst/>
                <a:uLnTx/>
                <a:uFillTx/>
                <a:latin typeface="Arial"/>
                <a:ea typeface="+mn-ea"/>
                <a:cs typeface="+mn-cs"/>
              </a:rPr>
              <a:t>and meet speed and efficiency mandates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6BF616-44E7-4464-8AE1-FBB06F8EDB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061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a:t>Key talking points:</a:t>
            </a:r>
          </a:p>
          <a:p>
            <a:r>
              <a:rPr lang="en-US" b="1"/>
              <a:t>Persistent Instability:</a:t>
            </a:r>
          </a:p>
          <a:p>
            <a:pPr marL="171450" indent="-171450">
              <a:buFont typeface="Arial" panose="020B0604020202020204" pitchFamily="34" charset="0"/>
              <a:buChar char="•"/>
            </a:pPr>
            <a:r>
              <a:rPr lang="en-US" sz="1200">
                <a:solidFill>
                  <a:srgbClr val="000000"/>
                </a:solidFill>
                <a:latin typeface="Arial"/>
              </a:rPr>
              <a:t>Our mission allows us to focus on societal goods that are not hot button issues – highlighting preventive measures for protecting our largest investments (helping people prevent claims, advocating for better building codes, experimenting with riders and use-based insurance; we continue to see people struggle to live in retirement and we offer a variety of products to help solve that problem, we advocate for savings incentives and invest in programs to help people build wealth over a lifetime; we partner with farm groups to help feed America and invest with Universities to find better, more efficient ways to grow food and invest in health, etc.)</a:t>
            </a:r>
          </a:p>
          <a:p>
            <a:r>
              <a:rPr lang="en-US" sz="1200" b="1">
                <a:solidFill>
                  <a:srgbClr val="000000"/>
                </a:solidFill>
                <a:latin typeface="Arial"/>
              </a:rPr>
              <a:t>Simplification of Choice:</a:t>
            </a:r>
          </a:p>
          <a:p>
            <a:pPr marL="171450" indent="-171450">
              <a:buFont typeface="Arial" panose="020B0604020202020204" pitchFamily="34" charset="0"/>
              <a:buChar char="•"/>
            </a:pPr>
            <a:r>
              <a:rPr lang="en-US" sz="1200">
                <a:solidFill>
                  <a:srgbClr val="000000"/>
                </a:solidFill>
                <a:latin typeface="Arial"/>
              </a:rPr>
              <a:t>We are building a strong data foundation, with a clear focus on how to utilize the rich data we enjoy as a nearly 100-year-old carrier to our advantage and continue to invest in cutting-edge advance analytics capabilities to deploy across the enterprise </a:t>
            </a:r>
          </a:p>
          <a:p>
            <a:r>
              <a:rPr lang="en-US" sz="1200" b="1">
                <a:solidFill>
                  <a:srgbClr val="000000"/>
                </a:solidFill>
                <a:latin typeface="Arial"/>
              </a:rPr>
              <a:t>Winners Take Most: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a:ln>
                  <a:noFill/>
                </a:ln>
                <a:solidFill>
                  <a:srgbClr val="000000"/>
                </a:solidFill>
                <a:effectLst/>
                <a:uLnTx/>
                <a:uFillTx/>
                <a:latin typeface="Arial"/>
                <a:ea typeface="+mn-ea"/>
                <a:cs typeface="+mn-cs"/>
              </a:rPr>
              <a:t>Our businesses </a:t>
            </a:r>
            <a:r>
              <a:rPr lang="en-US" sz="1200">
                <a:solidFill>
                  <a:srgbClr val="000000"/>
                </a:solidFill>
                <a:latin typeface="Arial"/>
              </a:rPr>
              <a:t>strategies are focused on positioning Nationwide as a preferred partner and carrier of choice within their respective industries and, in </a:t>
            </a:r>
            <a:r>
              <a:rPr kumimoji="0" lang="en-US" sz="1200" i="0" u="none" strike="noStrike" kern="1200" cap="none" spc="0" normalizeH="0" baseline="0" noProof="0">
                <a:ln>
                  <a:noFill/>
                </a:ln>
                <a:solidFill>
                  <a:srgbClr val="000000"/>
                </a:solidFill>
                <a:effectLst/>
                <a:uLnTx/>
                <a:uFillTx/>
                <a:latin typeface="Arial"/>
                <a:ea typeface="+mn-ea"/>
                <a:cs typeface="+mn-cs"/>
              </a:rPr>
              <a:t>collaboration with the Corporate Development organization, are identifying strategically aligned partners to accelerate</a:t>
            </a:r>
            <a:r>
              <a:rPr lang="en-US" sz="1200">
                <a:solidFill>
                  <a:srgbClr val="000000"/>
                </a:solidFill>
                <a:latin typeface="Arial"/>
              </a:rPr>
              <a:t> our ability to access new customer segments and distribution capabilities and profitably expand our reach. Meanwhile, our ventures organization is keeping a pulse on the start-up community and identifying key opportunities for us to advance capabilities and test new models</a:t>
            </a:r>
            <a:endParaRPr kumimoji="0" lang="en-US" sz="1200" b="1" i="0" u="none" strike="noStrike" kern="1200" cap="none" spc="0" normalizeH="0" baseline="0" noProof="0">
              <a:ln>
                <a:noFill/>
              </a:ln>
              <a:solidFill>
                <a:srgbClr val="000000"/>
              </a:solidFill>
              <a:effectLst/>
              <a:uLnTx/>
              <a:uFillTx/>
              <a:latin typeface="Arial"/>
              <a:ea typeface="+mn-ea"/>
              <a:cs typeface="+mn-cs"/>
            </a:endParaRPr>
          </a:p>
          <a:p>
            <a:r>
              <a:rPr lang="en-US" b="1"/>
              <a:t>Bionic Operating Models:</a:t>
            </a:r>
          </a:p>
          <a:p>
            <a:pPr marL="171450" indent="-171450">
              <a:buFont typeface="Arial" panose="020B0604020202020204" pitchFamily="34" charset="0"/>
              <a:buChar char="•"/>
            </a:pPr>
            <a:r>
              <a:rPr lang="en-US"/>
              <a:t>We are close to completion of modernization efforts across our core operating systems, positioning us to lean further into intelligent automation and deployment of advanced technologies in our journey to become digital at scale and then connected at scale. Our future of work upskilling program continues to provide our workforce with the training needed to best leverage the increased role of technology across our operating model and we are focused on evolving our practices and the way we work to become more agile and journey-focused in the way we deliver value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6BF616-44E7-4464-8AE1-FBB06F8EDB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987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25" name="Picture 24" descr="A picture containing pie chart&#10;&#10;Description automatically generated">
            <a:extLst>
              <a:ext uri="{FF2B5EF4-FFF2-40B4-BE49-F238E27FC236}">
                <a16:creationId xmlns:a16="http://schemas.microsoft.com/office/drawing/2014/main" id="{478AB927-CA93-2447-8227-7133271B111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461" r="12461"/>
          <a:stretch/>
        </p:blipFill>
        <p:spPr>
          <a:xfrm>
            <a:off x="0" y="0"/>
            <a:ext cx="9144000" cy="6858000"/>
          </a:xfrm>
          <a:prstGeom prst="rect">
            <a:avLst/>
          </a:prstGeom>
        </p:spPr>
      </p:pic>
      <p:grpSp>
        <p:nvGrpSpPr>
          <p:cNvPr id="27" name="Group 26">
            <a:extLst>
              <a:ext uri="{FF2B5EF4-FFF2-40B4-BE49-F238E27FC236}">
                <a16:creationId xmlns:a16="http://schemas.microsoft.com/office/drawing/2014/main" id="{4B751D2C-E965-C84A-9683-A26D31CB96A9}"/>
              </a:ext>
            </a:extLst>
          </p:cNvPr>
          <p:cNvGrpSpPr>
            <a:grpSpLocks noChangeAspect="1"/>
          </p:cNvGrpSpPr>
          <p:nvPr userDrawn="1"/>
        </p:nvGrpSpPr>
        <p:grpSpPr bwMode="auto">
          <a:xfrm>
            <a:off x="7344808" y="5017615"/>
            <a:ext cx="1475342" cy="1472089"/>
            <a:chOff x="2464" y="1494"/>
            <a:chExt cx="2267" cy="2262"/>
          </a:xfrm>
          <a:solidFill>
            <a:schemeClr val="bg1"/>
          </a:solidFill>
        </p:grpSpPr>
        <p:sp>
          <p:nvSpPr>
            <p:cNvPr id="28" name="Oval 27">
              <a:extLst>
                <a:ext uri="{FF2B5EF4-FFF2-40B4-BE49-F238E27FC236}">
                  <a16:creationId xmlns:a16="http://schemas.microsoft.com/office/drawing/2014/main" id="{B732ACC5-DBDC-4949-840F-8FAA1EB60E03}"/>
                </a:ext>
              </a:extLst>
            </p:cNvPr>
            <p:cNvSpPr>
              <a:spLocks noChangeArrowheads="1"/>
            </p:cNvSpPr>
            <p:nvPr userDrawn="1"/>
          </p:nvSpPr>
          <p:spPr bwMode="auto">
            <a:xfrm>
              <a:off x="3170" y="3451"/>
              <a:ext cx="70"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31" name="Oval 30">
              <a:extLst>
                <a:ext uri="{FF2B5EF4-FFF2-40B4-BE49-F238E27FC236}">
                  <a16:creationId xmlns:a16="http://schemas.microsoft.com/office/drawing/2014/main" id="{92C1F0D6-60CC-C944-A480-4003559E8636}"/>
                </a:ext>
              </a:extLst>
            </p:cNvPr>
            <p:cNvSpPr>
              <a:spLocks noChangeArrowheads="1"/>
            </p:cNvSpPr>
            <p:nvPr userDrawn="1"/>
          </p:nvSpPr>
          <p:spPr bwMode="auto">
            <a:xfrm>
              <a:off x="4070" y="3451"/>
              <a:ext cx="71"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32" name="Freeform 31">
              <a:extLst>
                <a:ext uri="{FF2B5EF4-FFF2-40B4-BE49-F238E27FC236}">
                  <a16:creationId xmlns:a16="http://schemas.microsoft.com/office/drawing/2014/main" id="{E3FC447A-0132-2D45-8E27-BA83E5DDE963}"/>
                </a:ext>
              </a:extLst>
            </p:cNvPr>
            <p:cNvSpPr>
              <a:spLocks noEditPoints="1"/>
            </p:cNvSpPr>
            <p:nvPr userDrawn="1"/>
          </p:nvSpPr>
          <p:spPr bwMode="auto">
            <a:xfrm>
              <a:off x="2771" y="3538"/>
              <a:ext cx="191" cy="218"/>
            </a:xfrm>
            <a:custGeom>
              <a:avLst/>
              <a:gdLst>
                <a:gd name="T0" fmla="*/ 770 w 770"/>
                <a:gd name="T1" fmla="*/ 353 h 881"/>
                <a:gd name="T2" fmla="*/ 770 w 770"/>
                <a:gd name="T3" fmla="*/ 857 h 881"/>
                <a:gd name="T4" fmla="*/ 550 w 770"/>
                <a:gd name="T5" fmla="*/ 857 h 881"/>
                <a:gd name="T6" fmla="*/ 550 w 770"/>
                <a:gd name="T7" fmla="*/ 772 h 881"/>
                <a:gd name="T8" fmla="*/ 310 w 770"/>
                <a:gd name="T9" fmla="*/ 876 h 881"/>
                <a:gd name="T10" fmla="*/ 0 w 770"/>
                <a:gd name="T11" fmla="*/ 617 h 881"/>
                <a:gd name="T12" fmla="*/ 514 w 770"/>
                <a:gd name="T13" fmla="*/ 320 h 881"/>
                <a:gd name="T14" fmla="*/ 543 w 770"/>
                <a:gd name="T15" fmla="*/ 320 h 881"/>
                <a:gd name="T16" fmla="*/ 379 w 770"/>
                <a:gd name="T17" fmla="*/ 190 h 881"/>
                <a:gd name="T18" fmla="*/ 155 w 770"/>
                <a:gd name="T19" fmla="*/ 270 h 881"/>
                <a:gd name="T20" fmla="*/ 22 w 770"/>
                <a:gd name="T21" fmla="*/ 137 h 881"/>
                <a:gd name="T22" fmla="*/ 385 w 770"/>
                <a:gd name="T23" fmla="*/ 0 h 881"/>
                <a:gd name="T24" fmla="*/ 682 w 770"/>
                <a:gd name="T25" fmla="*/ 91 h 881"/>
                <a:gd name="T26" fmla="*/ 770 w 770"/>
                <a:gd name="T27" fmla="*/ 353 h 881"/>
                <a:gd name="T28" fmla="*/ 543 w 770"/>
                <a:gd name="T29" fmla="*/ 493 h 881"/>
                <a:gd name="T30" fmla="*/ 521 w 770"/>
                <a:gd name="T31" fmla="*/ 493 h 881"/>
                <a:gd name="T32" fmla="*/ 326 w 770"/>
                <a:gd name="T33" fmla="*/ 516 h 881"/>
                <a:gd name="T34" fmla="*/ 241 w 770"/>
                <a:gd name="T35" fmla="*/ 602 h 881"/>
                <a:gd name="T36" fmla="*/ 356 w 770"/>
                <a:gd name="T37" fmla="*/ 689 h 881"/>
                <a:gd name="T38" fmla="*/ 543 w 770"/>
                <a:gd name="T39" fmla="*/ 519 h 881"/>
                <a:gd name="T40" fmla="*/ 543 w 770"/>
                <a:gd name="T41" fmla="*/ 493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881">
                  <a:moveTo>
                    <a:pt x="770" y="353"/>
                  </a:moveTo>
                  <a:cubicBezTo>
                    <a:pt x="770" y="857"/>
                    <a:pt x="770" y="857"/>
                    <a:pt x="770" y="857"/>
                  </a:cubicBezTo>
                  <a:cubicBezTo>
                    <a:pt x="550" y="857"/>
                    <a:pt x="550" y="857"/>
                    <a:pt x="550" y="857"/>
                  </a:cubicBezTo>
                  <a:cubicBezTo>
                    <a:pt x="550" y="772"/>
                    <a:pt x="550" y="772"/>
                    <a:pt x="550" y="772"/>
                  </a:cubicBezTo>
                  <a:cubicBezTo>
                    <a:pt x="492" y="834"/>
                    <a:pt x="421" y="873"/>
                    <a:pt x="310" y="876"/>
                  </a:cubicBezTo>
                  <a:cubicBezTo>
                    <a:pt x="137" y="881"/>
                    <a:pt x="0" y="775"/>
                    <a:pt x="0" y="617"/>
                  </a:cubicBezTo>
                  <a:cubicBezTo>
                    <a:pt x="0" y="373"/>
                    <a:pt x="260" y="320"/>
                    <a:pt x="514" y="320"/>
                  </a:cubicBezTo>
                  <a:cubicBezTo>
                    <a:pt x="543" y="320"/>
                    <a:pt x="543" y="320"/>
                    <a:pt x="543" y="320"/>
                  </a:cubicBezTo>
                  <a:cubicBezTo>
                    <a:pt x="543" y="252"/>
                    <a:pt x="513" y="190"/>
                    <a:pt x="379" y="190"/>
                  </a:cubicBezTo>
                  <a:cubicBezTo>
                    <a:pt x="287" y="190"/>
                    <a:pt x="210" y="219"/>
                    <a:pt x="155" y="270"/>
                  </a:cubicBezTo>
                  <a:cubicBezTo>
                    <a:pt x="22" y="137"/>
                    <a:pt x="22" y="137"/>
                    <a:pt x="22" y="137"/>
                  </a:cubicBezTo>
                  <a:cubicBezTo>
                    <a:pt x="113" y="46"/>
                    <a:pt x="242" y="0"/>
                    <a:pt x="385" y="0"/>
                  </a:cubicBezTo>
                  <a:cubicBezTo>
                    <a:pt x="526" y="0"/>
                    <a:pt x="604" y="20"/>
                    <a:pt x="682" y="91"/>
                  </a:cubicBezTo>
                  <a:cubicBezTo>
                    <a:pt x="757" y="158"/>
                    <a:pt x="770" y="283"/>
                    <a:pt x="770" y="353"/>
                  </a:cubicBezTo>
                  <a:moveTo>
                    <a:pt x="543" y="493"/>
                  </a:moveTo>
                  <a:cubicBezTo>
                    <a:pt x="521" y="493"/>
                    <a:pt x="521" y="493"/>
                    <a:pt x="521" y="493"/>
                  </a:cubicBezTo>
                  <a:cubicBezTo>
                    <a:pt x="484" y="493"/>
                    <a:pt x="394" y="498"/>
                    <a:pt x="326" y="516"/>
                  </a:cubicBezTo>
                  <a:cubicBezTo>
                    <a:pt x="280" y="529"/>
                    <a:pt x="241" y="560"/>
                    <a:pt x="241" y="602"/>
                  </a:cubicBezTo>
                  <a:cubicBezTo>
                    <a:pt x="241" y="663"/>
                    <a:pt x="301" y="689"/>
                    <a:pt x="356" y="689"/>
                  </a:cubicBezTo>
                  <a:cubicBezTo>
                    <a:pt x="473" y="689"/>
                    <a:pt x="543" y="615"/>
                    <a:pt x="543" y="519"/>
                  </a:cubicBezTo>
                  <a:lnTo>
                    <a:pt x="543" y="4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45" name="Freeform 44">
              <a:extLst>
                <a:ext uri="{FF2B5EF4-FFF2-40B4-BE49-F238E27FC236}">
                  <a16:creationId xmlns:a16="http://schemas.microsoft.com/office/drawing/2014/main" id="{A8505E7B-822A-0B4E-81E0-3B522D38C325}"/>
                </a:ext>
              </a:extLst>
            </p:cNvPr>
            <p:cNvSpPr>
              <a:spLocks/>
            </p:cNvSpPr>
            <p:nvPr userDrawn="1"/>
          </p:nvSpPr>
          <p:spPr bwMode="auto">
            <a:xfrm>
              <a:off x="2983" y="3477"/>
              <a:ext cx="154" cy="278"/>
            </a:xfrm>
            <a:custGeom>
              <a:avLst/>
              <a:gdLst>
                <a:gd name="T0" fmla="*/ 401 w 622"/>
                <a:gd name="T1" fmla="*/ 264 h 1120"/>
                <a:gd name="T2" fmla="*/ 401 w 622"/>
                <a:gd name="T3" fmla="*/ 0 h 1120"/>
                <a:gd name="T4" fmla="*/ 163 w 622"/>
                <a:gd name="T5" fmla="*/ 0 h 1120"/>
                <a:gd name="T6" fmla="*/ 163 w 622"/>
                <a:gd name="T7" fmla="*/ 264 h 1120"/>
                <a:gd name="T8" fmla="*/ 0 w 622"/>
                <a:gd name="T9" fmla="*/ 264 h 1120"/>
                <a:gd name="T10" fmla="*/ 0 w 622"/>
                <a:gd name="T11" fmla="*/ 463 h 1120"/>
                <a:gd name="T12" fmla="*/ 163 w 622"/>
                <a:gd name="T13" fmla="*/ 463 h 1120"/>
                <a:gd name="T14" fmla="*/ 163 w 622"/>
                <a:gd name="T15" fmla="*/ 818 h 1120"/>
                <a:gd name="T16" fmla="*/ 231 w 622"/>
                <a:gd name="T17" fmla="*/ 1055 h 1120"/>
                <a:gd name="T18" fmla="*/ 444 w 622"/>
                <a:gd name="T19" fmla="*/ 1120 h 1120"/>
                <a:gd name="T20" fmla="*/ 622 w 622"/>
                <a:gd name="T21" fmla="*/ 1086 h 1120"/>
                <a:gd name="T22" fmla="*/ 622 w 622"/>
                <a:gd name="T23" fmla="*/ 898 h 1120"/>
                <a:gd name="T24" fmla="*/ 494 w 622"/>
                <a:gd name="T25" fmla="*/ 915 h 1120"/>
                <a:gd name="T26" fmla="*/ 401 w 622"/>
                <a:gd name="T27" fmla="*/ 807 h 1120"/>
                <a:gd name="T28" fmla="*/ 401 w 622"/>
                <a:gd name="T29" fmla="*/ 463 h 1120"/>
                <a:gd name="T30" fmla="*/ 622 w 622"/>
                <a:gd name="T31" fmla="*/ 463 h 1120"/>
                <a:gd name="T32" fmla="*/ 622 w 622"/>
                <a:gd name="T33" fmla="*/ 264 h 1120"/>
                <a:gd name="T34" fmla="*/ 401 w 622"/>
                <a:gd name="T35" fmla="*/ 26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2" h="1120">
                  <a:moveTo>
                    <a:pt x="401" y="264"/>
                  </a:moveTo>
                  <a:cubicBezTo>
                    <a:pt x="401" y="0"/>
                    <a:pt x="401" y="0"/>
                    <a:pt x="401" y="0"/>
                  </a:cubicBezTo>
                  <a:cubicBezTo>
                    <a:pt x="163" y="0"/>
                    <a:pt x="163" y="0"/>
                    <a:pt x="163" y="0"/>
                  </a:cubicBezTo>
                  <a:cubicBezTo>
                    <a:pt x="163" y="264"/>
                    <a:pt x="163" y="264"/>
                    <a:pt x="163" y="264"/>
                  </a:cubicBezTo>
                  <a:cubicBezTo>
                    <a:pt x="0" y="264"/>
                    <a:pt x="0" y="264"/>
                    <a:pt x="0" y="264"/>
                  </a:cubicBezTo>
                  <a:cubicBezTo>
                    <a:pt x="0" y="463"/>
                    <a:pt x="0" y="463"/>
                    <a:pt x="0" y="463"/>
                  </a:cubicBezTo>
                  <a:cubicBezTo>
                    <a:pt x="163" y="463"/>
                    <a:pt x="163" y="463"/>
                    <a:pt x="163" y="463"/>
                  </a:cubicBezTo>
                  <a:cubicBezTo>
                    <a:pt x="163" y="818"/>
                    <a:pt x="163" y="818"/>
                    <a:pt x="163" y="818"/>
                  </a:cubicBezTo>
                  <a:cubicBezTo>
                    <a:pt x="163" y="937"/>
                    <a:pt x="184" y="1008"/>
                    <a:pt x="231" y="1055"/>
                  </a:cubicBezTo>
                  <a:cubicBezTo>
                    <a:pt x="276" y="1099"/>
                    <a:pt x="343" y="1120"/>
                    <a:pt x="444" y="1120"/>
                  </a:cubicBezTo>
                  <a:cubicBezTo>
                    <a:pt x="508" y="1120"/>
                    <a:pt x="572" y="1108"/>
                    <a:pt x="622" y="1086"/>
                  </a:cubicBezTo>
                  <a:cubicBezTo>
                    <a:pt x="622" y="898"/>
                    <a:pt x="622" y="898"/>
                    <a:pt x="622" y="898"/>
                  </a:cubicBezTo>
                  <a:cubicBezTo>
                    <a:pt x="592" y="908"/>
                    <a:pt x="549" y="915"/>
                    <a:pt x="494" y="915"/>
                  </a:cubicBezTo>
                  <a:cubicBezTo>
                    <a:pt x="420" y="915"/>
                    <a:pt x="401" y="874"/>
                    <a:pt x="401" y="807"/>
                  </a:cubicBezTo>
                  <a:cubicBezTo>
                    <a:pt x="401" y="463"/>
                    <a:pt x="401" y="463"/>
                    <a:pt x="401" y="463"/>
                  </a:cubicBezTo>
                  <a:cubicBezTo>
                    <a:pt x="622" y="463"/>
                    <a:pt x="622" y="463"/>
                    <a:pt x="622" y="463"/>
                  </a:cubicBezTo>
                  <a:cubicBezTo>
                    <a:pt x="622" y="264"/>
                    <a:pt x="622" y="264"/>
                    <a:pt x="622" y="264"/>
                  </a:cubicBezTo>
                  <a:lnTo>
                    <a:pt x="401"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46" name="Freeform 45">
              <a:extLst>
                <a:ext uri="{FF2B5EF4-FFF2-40B4-BE49-F238E27FC236}">
                  <a16:creationId xmlns:a16="http://schemas.microsoft.com/office/drawing/2014/main" id="{47797B0D-7776-EB46-AC0E-FEADCA78DE82}"/>
                </a:ext>
              </a:extLst>
            </p:cNvPr>
            <p:cNvSpPr>
              <a:spLocks noEditPoints="1"/>
            </p:cNvSpPr>
            <p:nvPr userDrawn="1"/>
          </p:nvSpPr>
          <p:spPr bwMode="auto">
            <a:xfrm>
              <a:off x="4426" y="3538"/>
              <a:ext cx="213" cy="217"/>
            </a:xfrm>
            <a:custGeom>
              <a:avLst/>
              <a:gdLst>
                <a:gd name="T0" fmla="*/ 857 w 857"/>
                <a:gd name="T1" fmla="*/ 453 h 876"/>
                <a:gd name="T2" fmla="*/ 857 w 857"/>
                <a:gd name="T3" fmla="*/ 516 h 876"/>
                <a:gd name="T4" fmla="*/ 244 w 857"/>
                <a:gd name="T5" fmla="*/ 516 h 876"/>
                <a:gd name="T6" fmla="*/ 459 w 857"/>
                <a:gd name="T7" fmla="*/ 680 h 876"/>
                <a:gd name="T8" fmla="*/ 678 w 857"/>
                <a:gd name="T9" fmla="*/ 583 h 876"/>
                <a:gd name="T10" fmla="*/ 829 w 857"/>
                <a:gd name="T11" fmla="*/ 693 h 876"/>
                <a:gd name="T12" fmla="*/ 463 w 857"/>
                <a:gd name="T13" fmla="*/ 876 h 876"/>
                <a:gd name="T14" fmla="*/ 0 w 857"/>
                <a:gd name="T15" fmla="*/ 438 h 876"/>
                <a:gd name="T16" fmla="*/ 433 w 857"/>
                <a:gd name="T17" fmla="*/ 0 h 876"/>
                <a:gd name="T18" fmla="*/ 857 w 857"/>
                <a:gd name="T19" fmla="*/ 453 h 876"/>
                <a:gd name="T20" fmla="*/ 605 w 857"/>
                <a:gd name="T21" fmla="*/ 345 h 876"/>
                <a:gd name="T22" fmla="*/ 425 w 857"/>
                <a:gd name="T23" fmla="*/ 189 h 876"/>
                <a:gd name="T24" fmla="*/ 245 w 857"/>
                <a:gd name="T25" fmla="*/ 345 h 876"/>
                <a:gd name="T26" fmla="*/ 605 w 857"/>
                <a:gd name="T27" fmla="*/ 34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7" h="876">
                  <a:moveTo>
                    <a:pt x="857" y="453"/>
                  </a:moveTo>
                  <a:cubicBezTo>
                    <a:pt x="857" y="516"/>
                    <a:pt x="857" y="516"/>
                    <a:pt x="857" y="516"/>
                  </a:cubicBezTo>
                  <a:cubicBezTo>
                    <a:pt x="244" y="516"/>
                    <a:pt x="244" y="516"/>
                    <a:pt x="244" y="516"/>
                  </a:cubicBezTo>
                  <a:cubicBezTo>
                    <a:pt x="249" y="602"/>
                    <a:pt x="345" y="675"/>
                    <a:pt x="459" y="680"/>
                  </a:cubicBezTo>
                  <a:cubicBezTo>
                    <a:pt x="565" y="684"/>
                    <a:pt x="623" y="642"/>
                    <a:pt x="678" y="583"/>
                  </a:cubicBezTo>
                  <a:cubicBezTo>
                    <a:pt x="829" y="693"/>
                    <a:pt x="829" y="693"/>
                    <a:pt x="829" y="693"/>
                  </a:cubicBezTo>
                  <a:cubicBezTo>
                    <a:pt x="737" y="809"/>
                    <a:pt x="624" y="876"/>
                    <a:pt x="463" y="876"/>
                  </a:cubicBezTo>
                  <a:cubicBezTo>
                    <a:pt x="208" y="876"/>
                    <a:pt x="0" y="718"/>
                    <a:pt x="0" y="438"/>
                  </a:cubicBezTo>
                  <a:cubicBezTo>
                    <a:pt x="0" y="215"/>
                    <a:pt x="139" y="0"/>
                    <a:pt x="433" y="0"/>
                  </a:cubicBezTo>
                  <a:cubicBezTo>
                    <a:pt x="736" y="0"/>
                    <a:pt x="857" y="235"/>
                    <a:pt x="857" y="453"/>
                  </a:cubicBezTo>
                  <a:moveTo>
                    <a:pt x="605" y="345"/>
                  </a:moveTo>
                  <a:cubicBezTo>
                    <a:pt x="594" y="254"/>
                    <a:pt x="544" y="187"/>
                    <a:pt x="425" y="189"/>
                  </a:cubicBezTo>
                  <a:cubicBezTo>
                    <a:pt x="324" y="191"/>
                    <a:pt x="256" y="259"/>
                    <a:pt x="245" y="345"/>
                  </a:cubicBezTo>
                  <a:lnTo>
                    <a:pt x="605"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47" name="Freeform 46">
              <a:extLst>
                <a:ext uri="{FF2B5EF4-FFF2-40B4-BE49-F238E27FC236}">
                  <a16:creationId xmlns:a16="http://schemas.microsoft.com/office/drawing/2014/main" id="{2B6AB909-9B21-0F4F-8954-842AEA56C96D}"/>
                </a:ext>
              </a:extLst>
            </p:cNvPr>
            <p:cNvSpPr>
              <a:spLocks/>
            </p:cNvSpPr>
            <p:nvPr userDrawn="1"/>
          </p:nvSpPr>
          <p:spPr bwMode="auto">
            <a:xfrm>
              <a:off x="2464" y="3449"/>
              <a:ext cx="272" cy="301"/>
            </a:xfrm>
            <a:custGeom>
              <a:avLst/>
              <a:gdLst>
                <a:gd name="T0" fmla="*/ 207 w 272"/>
                <a:gd name="T1" fmla="*/ 0 h 301"/>
                <a:gd name="T2" fmla="*/ 207 w 272"/>
                <a:gd name="T3" fmla="*/ 204 h 301"/>
                <a:gd name="T4" fmla="*/ 80 w 272"/>
                <a:gd name="T5" fmla="*/ 0 h 301"/>
                <a:gd name="T6" fmla="*/ 0 w 272"/>
                <a:gd name="T7" fmla="*/ 0 h 301"/>
                <a:gd name="T8" fmla="*/ 0 w 272"/>
                <a:gd name="T9" fmla="*/ 301 h 301"/>
                <a:gd name="T10" fmla="*/ 65 w 272"/>
                <a:gd name="T11" fmla="*/ 301 h 301"/>
                <a:gd name="T12" fmla="*/ 65 w 272"/>
                <a:gd name="T13" fmla="*/ 90 h 301"/>
                <a:gd name="T14" fmla="*/ 196 w 272"/>
                <a:gd name="T15" fmla="*/ 301 h 301"/>
                <a:gd name="T16" fmla="*/ 272 w 272"/>
                <a:gd name="T17" fmla="*/ 301 h 301"/>
                <a:gd name="T18" fmla="*/ 272 w 272"/>
                <a:gd name="T19" fmla="*/ 0 h 301"/>
                <a:gd name="T20" fmla="*/ 207 w 272"/>
                <a:gd name="T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01">
                  <a:moveTo>
                    <a:pt x="207" y="0"/>
                  </a:moveTo>
                  <a:lnTo>
                    <a:pt x="207" y="204"/>
                  </a:lnTo>
                  <a:lnTo>
                    <a:pt x="80" y="0"/>
                  </a:lnTo>
                  <a:lnTo>
                    <a:pt x="0" y="0"/>
                  </a:lnTo>
                  <a:lnTo>
                    <a:pt x="0" y="301"/>
                  </a:lnTo>
                  <a:lnTo>
                    <a:pt x="65" y="301"/>
                  </a:lnTo>
                  <a:lnTo>
                    <a:pt x="65" y="90"/>
                  </a:lnTo>
                  <a:lnTo>
                    <a:pt x="196" y="301"/>
                  </a:lnTo>
                  <a:lnTo>
                    <a:pt x="272" y="301"/>
                  </a:lnTo>
                  <a:lnTo>
                    <a:pt x="272" y="0"/>
                  </a:lnTo>
                  <a:lnTo>
                    <a:pt x="2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48" name="Freeform 47">
              <a:extLst>
                <a:ext uri="{FF2B5EF4-FFF2-40B4-BE49-F238E27FC236}">
                  <a16:creationId xmlns:a16="http://schemas.microsoft.com/office/drawing/2014/main" id="{F10B75ED-4C86-E942-9CC2-0A2A0E0CCBF8}"/>
                </a:ext>
              </a:extLst>
            </p:cNvPr>
            <p:cNvSpPr>
              <a:spLocks/>
            </p:cNvSpPr>
            <p:nvPr userDrawn="1"/>
          </p:nvSpPr>
          <p:spPr bwMode="auto">
            <a:xfrm>
              <a:off x="3734" y="3543"/>
              <a:ext cx="321" cy="207"/>
            </a:xfrm>
            <a:custGeom>
              <a:avLst/>
              <a:gdLst>
                <a:gd name="T0" fmla="*/ 259 w 321"/>
                <a:gd name="T1" fmla="*/ 0 h 207"/>
                <a:gd name="T2" fmla="*/ 226 w 321"/>
                <a:gd name="T3" fmla="*/ 129 h 207"/>
                <a:gd name="T4" fmla="*/ 192 w 321"/>
                <a:gd name="T5" fmla="*/ 0 h 207"/>
                <a:gd name="T6" fmla="*/ 131 w 321"/>
                <a:gd name="T7" fmla="*/ 0 h 207"/>
                <a:gd name="T8" fmla="*/ 98 w 321"/>
                <a:gd name="T9" fmla="*/ 128 h 207"/>
                <a:gd name="T10" fmla="*/ 65 w 321"/>
                <a:gd name="T11" fmla="*/ 0 h 207"/>
                <a:gd name="T12" fmla="*/ 0 w 321"/>
                <a:gd name="T13" fmla="*/ 0 h 207"/>
                <a:gd name="T14" fmla="*/ 66 w 321"/>
                <a:gd name="T15" fmla="*/ 207 h 207"/>
                <a:gd name="T16" fmla="*/ 125 w 321"/>
                <a:gd name="T17" fmla="*/ 207 h 207"/>
                <a:gd name="T18" fmla="*/ 161 w 321"/>
                <a:gd name="T19" fmla="*/ 77 h 207"/>
                <a:gd name="T20" fmla="*/ 201 w 321"/>
                <a:gd name="T21" fmla="*/ 207 h 207"/>
                <a:gd name="T22" fmla="*/ 255 w 321"/>
                <a:gd name="T23" fmla="*/ 207 h 207"/>
                <a:gd name="T24" fmla="*/ 321 w 321"/>
                <a:gd name="T25" fmla="*/ 0 h 207"/>
                <a:gd name="T26" fmla="*/ 259 w 321"/>
                <a:gd name="T2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1" h="207">
                  <a:moveTo>
                    <a:pt x="259" y="0"/>
                  </a:moveTo>
                  <a:lnTo>
                    <a:pt x="226" y="129"/>
                  </a:lnTo>
                  <a:lnTo>
                    <a:pt x="192" y="0"/>
                  </a:lnTo>
                  <a:lnTo>
                    <a:pt x="131" y="0"/>
                  </a:lnTo>
                  <a:lnTo>
                    <a:pt x="98" y="128"/>
                  </a:lnTo>
                  <a:lnTo>
                    <a:pt x="65" y="0"/>
                  </a:lnTo>
                  <a:lnTo>
                    <a:pt x="0" y="0"/>
                  </a:lnTo>
                  <a:lnTo>
                    <a:pt x="66" y="207"/>
                  </a:lnTo>
                  <a:lnTo>
                    <a:pt x="125" y="207"/>
                  </a:lnTo>
                  <a:lnTo>
                    <a:pt x="161" y="77"/>
                  </a:lnTo>
                  <a:lnTo>
                    <a:pt x="201" y="207"/>
                  </a:lnTo>
                  <a:lnTo>
                    <a:pt x="255" y="207"/>
                  </a:lnTo>
                  <a:lnTo>
                    <a:pt x="321" y="0"/>
                  </a:lnTo>
                  <a:lnTo>
                    <a:pt x="2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49" name="Freeform 48">
              <a:extLst>
                <a:ext uri="{FF2B5EF4-FFF2-40B4-BE49-F238E27FC236}">
                  <a16:creationId xmlns:a16="http://schemas.microsoft.com/office/drawing/2014/main" id="{0AD00EF9-F9B6-0849-A3E2-8B358D567EDD}"/>
                </a:ext>
              </a:extLst>
            </p:cNvPr>
            <p:cNvSpPr>
              <a:spLocks/>
            </p:cNvSpPr>
            <p:nvPr userDrawn="1"/>
          </p:nvSpPr>
          <p:spPr bwMode="auto">
            <a:xfrm>
              <a:off x="3175" y="3543"/>
              <a:ext cx="60" cy="207"/>
            </a:xfrm>
            <a:custGeom>
              <a:avLst/>
              <a:gdLst>
                <a:gd name="T0" fmla="*/ 60 w 60"/>
                <a:gd name="T1" fmla="*/ 0 h 207"/>
                <a:gd name="T2" fmla="*/ 0 w 60"/>
                <a:gd name="T3" fmla="*/ 0 h 207"/>
                <a:gd name="T4" fmla="*/ 0 w 60"/>
                <a:gd name="T5" fmla="*/ 106 h 207"/>
                <a:gd name="T6" fmla="*/ 0 w 60"/>
                <a:gd name="T7" fmla="*/ 207 h 207"/>
                <a:gd name="T8" fmla="*/ 60 w 60"/>
                <a:gd name="T9" fmla="*/ 207 h 207"/>
                <a:gd name="T10" fmla="*/ 60 w 60"/>
                <a:gd name="T11" fmla="*/ 106 h 207"/>
                <a:gd name="T12" fmla="*/ 60 w 60"/>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60" h="207">
                  <a:moveTo>
                    <a:pt x="60" y="0"/>
                  </a:moveTo>
                  <a:lnTo>
                    <a:pt x="0" y="0"/>
                  </a:lnTo>
                  <a:lnTo>
                    <a:pt x="0" y="106"/>
                  </a:lnTo>
                  <a:lnTo>
                    <a:pt x="0" y="207"/>
                  </a:lnTo>
                  <a:lnTo>
                    <a:pt x="60" y="207"/>
                  </a:lnTo>
                  <a:lnTo>
                    <a:pt x="60" y="106"/>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0" name="Freeform 49">
              <a:extLst>
                <a:ext uri="{FF2B5EF4-FFF2-40B4-BE49-F238E27FC236}">
                  <a16:creationId xmlns:a16="http://schemas.microsoft.com/office/drawing/2014/main" id="{A4D0F087-871B-E34C-AD7D-B06B274C1C0E}"/>
                </a:ext>
              </a:extLst>
            </p:cNvPr>
            <p:cNvSpPr>
              <a:spLocks/>
            </p:cNvSpPr>
            <p:nvPr userDrawn="1"/>
          </p:nvSpPr>
          <p:spPr bwMode="auto">
            <a:xfrm>
              <a:off x="4076" y="3543"/>
              <a:ext cx="59" cy="207"/>
            </a:xfrm>
            <a:custGeom>
              <a:avLst/>
              <a:gdLst>
                <a:gd name="T0" fmla="*/ 59 w 59"/>
                <a:gd name="T1" fmla="*/ 0 h 207"/>
                <a:gd name="T2" fmla="*/ 0 w 59"/>
                <a:gd name="T3" fmla="*/ 0 h 207"/>
                <a:gd name="T4" fmla="*/ 0 w 59"/>
                <a:gd name="T5" fmla="*/ 106 h 207"/>
                <a:gd name="T6" fmla="*/ 0 w 59"/>
                <a:gd name="T7" fmla="*/ 207 h 207"/>
                <a:gd name="T8" fmla="*/ 59 w 59"/>
                <a:gd name="T9" fmla="*/ 207 h 207"/>
                <a:gd name="T10" fmla="*/ 59 w 59"/>
                <a:gd name="T11" fmla="*/ 106 h 207"/>
                <a:gd name="T12" fmla="*/ 59 w 59"/>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59" h="207">
                  <a:moveTo>
                    <a:pt x="59" y="0"/>
                  </a:moveTo>
                  <a:lnTo>
                    <a:pt x="0" y="0"/>
                  </a:lnTo>
                  <a:lnTo>
                    <a:pt x="0" y="106"/>
                  </a:lnTo>
                  <a:lnTo>
                    <a:pt x="0" y="207"/>
                  </a:lnTo>
                  <a:lnTo>
                    <a:pt x="59" y="207"/>
                  </a:lnTo>
                  <a:lnTo>
                    <a:pt x="59" y="106"/>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1" name="Freeform 50">
              <a:extLst>
                <a:ext uri="{FF2B5EF4-FFF2-40B4-BE49-F238E27FC236}">
                  <a16:creationId xmlns:a16="http://schemas.microsoft.com/office/drawing/2014/main" id="{A6B66F9A-0996-FF48-AC00-75AFF13986AF}"/>
                </a:ext>
              </a:extLst>
            </p:cNvPr>
            <p:cNvSpPr>
              <a:spLocks/>
            </p:cNvSpPr>
            <p:nvPr userDrawn="1"/>
          </p:nvSpPr>
          <p:spPr bwMode="auto">
            <a:xfrm>
              <a:off x="3527" y="3538"/>
              <a:ext cx="190" cy="212"/>
            </a:xfrm>
            <a:custGeom>
              <a:avLst/>
              <a:gdLst>
                <a:gd name="T0" fmla="*/ 686 w 767"/>
                <a:gd name="T1" fmla="*/ 77 h 857"/>
                <a:gd name="T2" fmla="*/ 480 w 767"/>
                <a:gd name="T3" fmla="*/ 0 h 857"/>
                <a:gd name="T4" fmla="*/ 231 w 767"/>
                <a:gd name="T5" fmla="*/ 111 h 857"/>
                <a:gd name="T6" fmla="*/ 231 w 767"/>
                <a:gd name="T7" fmla="*/ 20 h 857"/>
                <a:gd name="T8" fmla="*/ 0 w 767"/>
                <a:gd name="T9" fmla="*/ 20 h 857"/>
                <a:gd name="T10" fmla="*/ 0 w 767"/>
                <a:gd name="T11" fmla="*/ 857 h 857"/>
                <a:gd name="T12" fmla="*/ 241 w 767"/>
                <a:gd name="T13" fmla="*/ 857 h 857"/>
                <a:gd name="T14" fmla="*/ 241 w 767"/>
                <a:gd name="T15" fmla="*/ 402 h 857"/>
                <a:gd name="T16" fmla="*/ 285 w 767"/>
                <a:gd name="T17" fmla="*/ 268 h 857"/>
                <a:gd name="T18" fmla="*/ 390 w 767"/>
                <a:gd name="T19" fmla="*/ 221 h 857"/>
                <a:gd name="T20" fmla="*/ 494 w 767"/>
                <a:gd name="T21" fmla="*/ 268 h 857"/>
                <a:gd name="T22" fmla="*/ 527 w 767"/>
                <a:gd name="T23" fmla="*/ 434 h 857"/>
                <a:gd name="T24" fmla="*/ 527 w 767"/>
                <a:gd name="T25" fmla="*/ 857 h 857"/>
                <a:gd name="T26" fmla="*/ 767 w 767"/>
                <a:gd name="T27" fmla="*/ 857 h 857"/>
                <a:gd name="T28" fmla="*/ 767 w 767"/>
                <a:gd name="T29" fmla="*/ 334 h 857"/>
                <a:gd name="T30" fmla="*/ 686 w 767"/>
                <a:gd name="T31" fmla="*/ 7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7" h="857">
                  <a:moveTo>
                    <a:pt x="686" y="77"/>
                  </a:moveTo>
                  <a:cubicBezTo>
                    <a:pt x="636" y="24"/>
                    <a:pt x="573" y="0"/>
                    <a:pt x="480" y="0"/>
                  </a:cubicBezTo>
                  <a:cubicBezTo>
                    <a:pt x="388" y="1"/>
                    <a:pt x="281" y="46"/>
                    <a:pt x="231" y="111"/>
                  </a:cubicBezTo>
                  <a:cubicBezTo>
                    <a:pt x="231" y="20"/>
                    <a:pt x="231" y="20"/>
                    <a:pt x="231" y="20"/>
                  </a:cubicBezTo>
                  <a:cubicBezTo>
                    <a:pt x="0" y="20"/>
                    <a:pt x="0" y="20"/>
                    <a:pt x="0" y="20"/>
                  </a:cubicBezTo>
                  <a:cubicBezTo>
                    <a:pt x="0" y="857"/>
                    <a:pt x="0" y="857"/>
                    <a:pt x="0" y="857"/>
                  </a:cubicBezTo>
                  <a:cubicBezTo>
                    <a:pt x="241" y="857"/>
                    <a:pt x="241" y="857"/>
                    <a:pt x="241" y="857"/>
                  </a:cubicBezTo>
                  <a:cubicBezTo>
                    <a:pt x="241" y="402"/>
                    <a:pt x="241" y="402"/>
                    <a:pt x="241" y="402"/>
                  </a:cubicBezTo>
                  <a:cubicBezTo>
                    <a:pt x="241" y="343"/>
                    <a:pt x="257" y="299"/>
                    <a:pt x="285" y="268"/>
                  </a:cubicBezTo>
                  <a:cubicBezTo>
                    <a:pt x="309" y="241"/>
                    <a:pt x="345" y="224"/>
                    <a:pt x="390" y="221"/>
                  </a:cubicBezTo>
                  <a:cubicBezTo>
                    <a:pt x="444" y="218"/>
                    <a:pt x="473" y="242"/>
                    <a:pt x="494" y="268"/>
                  </a:cubicBezTo>
                  <a:cubicBezTo>
                    <a:pt x="520" y="300"/>
                    <a:pt x="527" y="357"/>
                    <a:pt x="527" y="434"/>
                  </a:cubicBezTo>
                  <a:cubicBezTo>
                    <a:pt x="527" y="857"/>
                    <a:pt x="527" y="857"/>
                    <a:pt x="527" y="857"/>
                  </a:cubicBezTo>
                  <a:cubicBezTo>
                    <a:pt x="767" y="857"/>
                    <a:pt x="767" y="857"/>
                    <a:pt x="767" y="857"/>
                  </a:cubicBezTo>
                  <a:cubicBezTo>
                    <a:pt x="767" y="334"/>
                    <a:pt x="767" y="334"/>
                    <a:pt x="767" y="334"/>
                  </a:cubicBezTo>
                  <a:cubicBezTo>
                    <a:pt x="767" y="232"/>
                    <a:pt x="754" y="147"/>
                    <a:pt x="686"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2" name="Freeform 51">
              <a:extLst>
                <a:ext uri="{FF2B5EF4-FFF2-40B4-BE49-F238E27FC236}">
                  <a16:creationId xmlns:a16="http://schemas.microsoft.com/office/drawing/2014/main" id="{C0087572-5A55-E341-9BB5-C693AC960A1A}"/>
                </a:ext>
              </a:extLst>
            </p:cNvPr>
            <p:cNvSpPr>
              <a:spLocks noEditPoints="1"/>
            </p:cNvSpPr>
            <p:nvPr userDrawn="1"/>
          </p:nvSpPr>
          <p:spPr bwMode="auto">
            <a:xfrm>
              <a:off x="4170" y="3449"/>
              <a:ext cx="222" cy="306"/>
            </a:xfrm>
            <a:custGeom>
              <a:avLst/>
              <a:gdLst>
                <a:gd name="T0" fmla="*/ 900 w 900"/>
                <a:gd name="T1" fmla="*/ 0 h 1233"/>
                <a:gd name="T2" fmla="*/ 900 w 900"/>
                <a:gd name="T3" fmla="*/ 1214 h 1233"/>
                <a:gd name="T4" fmla="*/ 673 w 900"/>
                <a:gd name="T5" fmla="*/ 1214 h 1233"/>
                <a:gd name="T6" fmla="*/ 673 w 900"/>
                <a:gd name="T7" fmla="*/ 1121 h 1233"/>
                <a:gd name="T8" fmla="*/ 414 w 900"/>
                <a:gd name="T9" fmla="*/ 1233 h 1233"/>
                <a:gd name="T10" fmla="*/ 124 w 900"/>
                <a:gd name="T11" fmla="*/ 1121 h 1233"/>
                <a:gd name="T12" fmla="*/ 0 w 900"/>
                <a:gd name="T13" fmla="*/ 796 h 1233"/>
                <a:gd name="T14" fmla="*/ 406 w 900"/>
                <a:gd name="T15" fmla="*/ 357 h 1233"/>
                <a:gd name="T16" fmla="*/ 659 w 900"/>
                <a:gd name="T17" fmla="*/ 451 h 1233"/>
                <a:gd name="T18" fmla="*/ 659 w 900"/>
                <a:gd name="T19" fmla="*/ 0 h 1233"/>
                <a:gd name="T20" fmla="*/ 900 w 900"/>
                <a:gd name="T21" fmla="*/ 0 h 1233"/>
                <a:gd name="T22" fmla="*/ 666 w 900"/>
                <a:gd name="T23" fmla="*/ 796 h 1233"/>
                <a:gd name="T24" fmla="*/ 453 w 900"/>
                <a:gd name="T25" fmla="*/ 569 h 1233"/>
                <a:gd name="T26" fmla="*/ 241 w 900"/>
                <a:gd name="T27" fmla="*/ 796 h 1233"/>
                <a:gd name="T28" fmla="*/ 453 w 900"/>
                <a:gd name="T29" fmla="*/ 1022 h 1233"/>
                <a:gd name="T30" fmla="*/ 666 w 900"/>
                <a:gd name="T31" fmla="*/ 796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233">
                  <a:moveTo>
                    <a:pt x="900" y="0"/>
                  </a:moveTo>
                  <a:cubicBezTo>
                    <a:pt x="900" y="1214"/>
                    <a:pt x="900" y="1214"/>
                    <a:pt x="900" y="1214"/>
                  </a:cubicBezTo>
                  <a:cubicBezTo>
                    <a:pt x="673" y="1214"/>
                    <a:pt x="673" y="1214"/>
                    <a:pt x="673" y="1214"/>
                  </a:cubicBezTo>
                  <a:cubicBezTo>
                    <a:pt x="673" y="1121"/>
                    <a:pt x="673" y="1121"/>
                    <a:pt x="673" y="1121"/>
                  </a:cubicBezTo>
                  <a:cubicBezTo>
                    <a:pt x="620" y="1182"/>
                    <a:pt x="534" y="1233"/>
                    <a:pt x="414" y="1233"/>
                  </a:cubicBezTo>
                  <a:cubicBezTo>
                    <a:pt x="298" y="1233"/>
                    <a:pt x="198" y="1195"/>
                    <a:pt x="124" y="1121"/>
                  </a:cubicBezTo>
                  <a:cubicBezTo>
                    <a:pt x="44" y="1041"/>
                    <a:pt x="0" y="926"/>
                    <a:pt x="0" y="796"/>
                  </a:cubicBezTo>
                  <a:cubicBezTo>
                    <a:pt x="0" y="541"/>
                    <a:pt x="171" y="357"/>
                    <a:pt x="406" y="357"/>
                  </a:cubicBezTo>
                  <a:cubicBezTo>
                    <a:pt x="508" y="357"/>
                    <a:pt x="594" y="389"/>
                    <a:pt x="659" y="451"/>
                  </a:cubicBezTo>
                  <a:cubicBezTo>
                    <a:pt x="659" y="0"/>
                    <a:pt x="659" y="0"/>
                    <a:pt x="659" y="0"/>
                  </a:cubicBezTo>
                  <a:lnTo>
                    <a:pt x="900" y="0"/>
                  </a:lnTo>
                  <a:close/>
                  <a:moveTo>
                    <a:pt x="666" y="796"/>
                  </a:moveTo>
                  <a:cubicBezTo>
                    <a:pt x="666" y="683"/>
                    <a:pt x="593" y="569"/>
                    <a:pt x="453" y="569"/>
                  </a:cubicBezTo>
                  <a:cubicBezTo>
                    <a:pt x="314" y="569"/>
                    <a:pt x="241" y="683"/>
                    <a:pt x="241" y="796"/>
                  </a:cubicBezTo>
                  <a:cubicBezTo>
                    <a:pt x="241" y="908"/>
                    <a:pt x="314" y="1022"/>
                    <a:pt x="453" y="1022"/>
                  </a:cubicBezTo>
                  <a:cubicBezTo>
                    <a:pt x="593" y="1022"/>
                    <a:pt x="666" y="908"/>
                    <a:pt x="666" y="7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3" name="Freeform 52">
              <a:extLst>
                <a:ext uri="{FF2B5EF4-FFF2-40B4-BE49-F238E27FC236}">
                  <a16:creationId xmlns:a16="http://schemas.microsoft.com/office/drawing/2014/main" id="{24651269-9D3B-C441-8BAB-6CB1D1D8081A}"/>
                </a:ext>
              </a:extLst>
            </p:cNvPr>
            <p:cNvSpPr>
              <a:spLocks noEditPoints="1"/>
            </p:cNvSpPr>
            <p:nvPr userDrawn="1"/>
          </p:nvSpPr>
          <p:spPr bwMode="auto">
            <a:xfrm>
              <a:off x="3269" y="3538"/>
              <a:ext cx="224" cy="217"/>
            </a:xfrm>
            <a:custGeom>
              <a:avLst/>
              <a:gdLst>
                <a:gd name="T0" fmla="*/ 905 w 905"/>
                <a:gd name="T1" fmla="*/ 438 h 877"/>
                <a:gd name="T2" fmla="*/ 453 w 905"/>
                <a:gd name="T3" fmla="*/ 877 h 877"/>
                <a:gd name="T4" fmla="*/ 0 w 905"/>
                <a:gd name="T5" fmla="*/ 438 h 877"/>
                <a:gd name="T6" fmla="*/ 453 w 905"/>
                <a:gd name="T7" fmla="*/ 0 h 877"/>
                <a:gd name="T8" fmla="*/ 905 w 905"/>
                <a:gd name="T9" fmla="*/ 438 h 877"/>
                <a:gd name="T10" fmla="*/ 453 w 905"/>
                <a:gd name="T11" fmla="*/ 212 h 877"/>
                <a:gd name="T12" fmla="*/ 241 w 905"/>
                <a:gd name="T13" fmla="*/ 438 h 877"/>
                <a:gd name="T14" fmla="*/ 453 w 905"/>
                <a:gd name="T15" fmla="*/ 664 h 877"/>
                <a:gd name="T16" fmla="*/ 665 w 905"/>
                <a:gd name="T17" fmla="*/ 438 h 877"/>
                <a:gd name="T18" fmla="*/ 453 w 905"/>
                <a:gd name="T19" fmla="*/ 212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5" h="877">
                  <a:moveTo>
                    <a:pt x="905" y="438"/>
                  </a:moveTo>
                  <a:cubicBezTo>
                    <a:pt x="905" y="692"/>
                    <a:pt x="715" y="877"/>
                    <a:pt x="453" y="877"/>
                  </a:cubicBezTo>
                  <a:cubicBezTo>
                    <a:pt x="190" y="877"/>
                    <a:pt x="0" y="692"/>
                    <a:pt x="0" y="438"/>
                  </a:cubicBezTo>
                  <a:cubicBezTo>
                    <a:pt x="0" y="184"/>
                    <a:pt x="190" y="0"/>
                    <a:pt x="453" y="0"/>
                  </a:cubicBezTo>
                  <a:cubicBezTo>
                    <a:pt x="715" y="0"/>
                    <a:pt x="905" y="184"/>
                    <a:pt x="905" y="438"/>
                  </a:cubicBezTo>
                  <a:moveTo>
                    <a:pt x="453" y="212"/>
                  </a:moveTo>
                  <a:cubicBezTo>
                    <a:pt x="313" y="212"/>
                    <a:pt x="241" y="326"/>
                    <a:pt x="241" y="438"/>
                  </a:cubicBezTo>
                  <a:cubicBezTo>
                    <a:pt x="241" y="551"/>
                    <a:pt x="313" y="664"/>
                    <a:pt x="453" y="664"/>
                  </a:cubicBezTo>
                  <a:cubicBezTo>
                    <a:pt x="592" y="664"/>
                    <a:pt x="665" y="551"/>
                    <a:pt x="665" y="438"/>
                  </a:cubicBezTo>
                  <a:cubicBezTo>
                    <a:pt x="665" y="326"/>
                    <a:pt x="592" y="212"/>
                    <a:pt x="453"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4" name="Freeform 53">
              <a:extLst>
                <a:ext uri="{FF2B5EF4-FFF2-40B4-BE49-F238E27FC236}">
                  <a16:creationId xmlns:a16="http://schemas.microsoft.com/office/drawing/2014/main" id="{25DFB12A-BF36-8543-A636-8EBAF39717B0}"/>
                </a:ext>
              </a:extLst>
            </p:cNvPr>
            <p:cNvSpPr>
              <a:spLocks noEditPoints="1"/>
            </p:cNvSpPr>
            <p:nvPr userDrawn="1"/>
          </p:nvSpPr>
          <p:spPr bwMode="auto">
            <a:xfrm>
              <a:off x="4636" y="3449"/>
              <a:ext cx="95" cy="95"/>
            </a:xfrm>
            <a:custGeom>
              <a:avLst/>
              <a:gdLst>
                <a:gd name="T0" fmla="*/ 118 w 383"/>
                <a:gd name="T1" fmla="*/ 299 h 382"/>
                <a:gd name="T2" fmla="*/ 158 w 383"/>
                <a:gd name="T3" fmla="*/ 299 h 382"/>
                <a:gd name="T4" fmla="*/ 158 w 383"/>
                <a:gd name="T5" fmla="*/ 209 h 382"/>
                <a:gd name="T6" fmla="*/ 187 w 383"/>
                <a:gd name="T7" fmla="*/ 209 h 382"/>
                <a:gd name="T8" fmla="*/ 242 w 383"/>
                <a:gd name="T9" fmla="*/ 299 h 382"/>
                <a:gd name="T10" fmla="*/ 284 w 383"/>
                <a:gd name="T11" fmla="*/ 299 h 382"/>
                <a:gd name="T12" fmla="*/ 227 w 383"/>
                <a:gd name="T13" fmla="*/ 206 h 382"/>
                <a:gd name="T14" fmla="*/ 279 w 383"/>
                <a:gd name="T15" fmla="*/ 146 h 382"/>
                <a:gd name="T16" fmla="*/ 202 w 383"/>
                <a:gd name="T17" fmla="*/ 80 h 382"/>
                <a:gd name="T18" fmla="*/ 118 w 383"/>
                <a:gd name="T19" fmla="*/ 80 h 382"/>
                <a:gd name="T20" fmla="*/ 118 w 383"/>
                <a:gd name="T21" fmla="*/ 299 h 382"/>
                <a:gd name="T22" fmla="*/ 158 w 383"/>
                <a:gd name="T23" fmla="*/ 114 h 382"/>
                <a:gd name="T24" fmla="*/ 187 w 383"/>
                <a:gd name="T25" fmla="*/ 114 h 382"/>
                <a:gd name="T26" fmla="*/ 239 w 383"/>
                <a:gd name="T27" fmla="*/ 145 h 382"/>
                <a:gd name="T28" fmla="*/ 187 w 383"/>
                <a:gd name="T29" fmla="*/ 176 h 382"/>
                <a:gd name="T30" fmla="*/ 158 w 383"/>
                <a:gd name="T31" fmla="*/ 176 h 382"/>
                <a:gd name="T32" fmla="*/ 158 w 383"/>
                <a:gd name="T33" fmla="*/ 114 h 382"/>
                <a:gd name="T34" fmla="*/ 0 w 383"/>
                <a:gd name="T35" fmla="*/ 191 h 382"/>
                <a:gd name="T36" fmla="*/ 191 w 383"/>
                <a:gd name="T37" fmla="*/ 382 h 382"/>
                <a:gd name="T38" fmla="*/ 383 w 383"/>
                <a:gd name="T39" fmla="*/ 191 h 382"/>
                <a:gd name="T40" fmla="*/ 191 w 383"/>
                <a:gd name="T41" fmla="*/ 0 h 382"/>
                <a:gd name="T42" fmla="*/ 0 w 383"/>
                <a:gd name="T43" fmla="*/ 191 h 382"/>
                <a:gd name="T44" fmla="*/ 34 w 383"/>
                <a:gd name="T45" fmla="*/ 191 h 382"/>
                <a:gd name="T46" fmla="*/ 191 w 383"/>
                <a:gd name="T47" fmla="*/ 34 h 382"/>
                <a:gd name="T48" fmla="*/ 349 w 383"/>
                <a:gd name="T49" fmla="*/ 191 h 382"/>
                <a:gd name="T50" fmla="*/ 191 w 383"/>
                <a:gd name="T51" fmla="*/ 349 h 382"/>
                <a:gd name="T52" fmla="*/ 34 w 383"/>
                <a:gd name="T53"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3" h="382">
                  <a:moveTo>
                    <a:pt x="118" y="299"/>
                  </a:moveTo>
                  <a:cubicBezTo>
                    <a:pt x="158" y="299"/>
                    <a:pt x="158" y="299"/>
                    <a:pt x="158" y="299"/>
                  </a:cubicBezTo>
                  <a:cubicBezTo>
                    <a:pt x="158" y="209"/>
                    <a:pt x="158" y="209"/>
                    <a:pt x="158" y="209"/>
                  </a:cubicBezTo>
                  <a:cubicBezTo>
                    <a:pt x="187" y="209"/>
                    <a:pt x="187" y="209"/>
                    <a:pt x="187" y="209"/>
                  </a:cubicBezTo>
                  <a:cubicBezTo>
                    <a:pt x="242" y="299"/>
                    <a:pt x="242" y="299"/>
                    <a:pt x="242" y="299"/>
                  </a:cubicBezTo>
                  <a:cubicBezTo>
                    <a:pt x="284" y="299"/>
                    <a:pt x="284" y="299"/>
                    <a:pt x="284" y="299"/>
                  </a:cubicBezTo>
                  <a:cubicBezTo>
                    <a:pt x="227" y="206"/>
                    <a:pt x="227" y="206"/>
                    <a:pt x="227" y="206"/>
                  </a:cubicBezTo>
                  <a:cubicBezTo>
                    <a:pt x="257" y="203"/>
                    <a:pt x="279" y="184"/>
                    <a:pt x="279" y="146"/>
                  </a:cubicBezTo>
                  <a:cubicBezTo>
                    <a:pt x="279" y="104"/>
                    <a:pt x="255" y="80"/>
                    <a:pt x="202" y="80"/>
                  </a:cubicBezTo>
                  <a:cubicBezTo>
                    <a:pt x="118" y="80"/>
                    <a:pt x="118" y="80"/>
                    <a:pt x="118" y="80"/>
                  </a:cubicBezTo>
                  <a:lnTo>
                    <a:pt x="118" y="299"/>
                  </a:lnTo>
                  <a:close/>
                  <a:moveTo>
                    <a:pt x="158" y="114"/>
                  </a:moveTo>
                  <a:cubicBezTo>
                    <a:pt x="187" y="114"/>
                    <a:pt x="187" y="114"/>
                    <a:pt x="187" y="114"/>
                  </a:cubicBezTo>
                  <a:cubicBezTo>
                    <a:pt x="212" y="114"/>
                    <a:pt x="239" y="115"/>
                    <a:pt x="239" y="145"/>
                  </a:cubicBezTo>
                  <a:cubicBezTo>
                    <a:pt x="239" y="174"/>
                    <a:pt x="212" y="176"/>
                    <a:pt x="187" y="176"/>
                  </a:cubicBezTo>
                  <a:cubicBezTo>
                    <a:pt x="158" y="176"/>
                    <a:pt x="158" y="176"/>
                    <a:pt x="158" y="176"/>
                  </a:cubicBezTo>
                  <a:lnTo>
                    <a:pt x="158" y="114"/>
                  </a:lnTo>
                  <a:close/>
                  <a:moveTo>
                    <a:pt x="0" y="191"/>
                  </a:moveTo>
                  <a:cubicBezTo>
                    <a:pt x="0" y="296"/>
                    <a:pt x="86" y="382"/>
                    <a:pt x="191" y="382"/>
                  </a:cubicBezTo>
                  <a:cubicBezTo>
                    <a:pt x="297" y="382"/>
                    <a:pt x="383" y="296"/>
                    <a:pt x="383" y="191"/>
                  </a:cubicBezTo>
                  <a:cubicBezTo>
                    <a:pt x="383" y="86"/>
                    <a:pt x="297" y="0"/>
                    <a:pt x="191" y="0"/>
                  </a:cubicBezTo>
                  <a:cubicBezTo>
                    <a:pt x="86" y="0"/>
                    <a:pt x="0" y="86"/>
                    <a:pt x="0" y="191"/>
                  </a:cubicBezTo>
                  <a:moveTo>
                    <a:pt x="34" y="191"/>
                  </a:moveTo>
                  <a:cubicBezTo>
                    <a:pt x="34" y="104"/>
                    <a:pt x="104" y="34"/>
                    <a:pt x="191" y="34"/>
                  </a:cubicBezTo>
                  <a:cubicBezTo>
                    <a:pt x="278" y="34"/>
                    <a:pt x="349" y="104"/>
                    <a:pt x="349" y="191"/>
                  </a:cubicBezTo>
                  <a:cubicBezTo>
                    <a:pt x="349" y="278"/>
                    <a:pt x="278" y="349"/>
                    <a:pt x="191" y="349"/>
                  </a:cubicBezTo>
                  <a:cubicBezTo>
                    <a:pt x="104" y="349"/>
                    <a:pt x="34" y="278"/>
                    <a:pt x="34" y="1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5" name="Freeform 54">
              <a:extLst>
                <a:ext uri="{FF2B5EF4-FFF2-40B4-BE49-F238E27FC236}">
                  <a16:creationId xmlns:a16="http://schemas.microsoft.com/office/drawing/2014/main" id="{CEB33C2F-B63E-CC48-9C1E-4B9641427696}"/>
                </a:ext>
              </a:extLst>
            </p:cNvPr>
            <p:cNvSpPr>
              <a:spLocks/>
            </p:cNvSpPr>
            <p:nvPr userDrawn="1"/>
          </p:nvSpPr>
          <p:spPr bwMode="auto">
            <a:xfrm>
              <a:off x="3768" y="1895"/>
              <a:ext cx="434" cy="1109"/>
            </a:xfrm>
            <a:custGeom>
              <a:avLst/>
              <a:gdLst>
                <a:gd name="T0" fmla="*/ 509 w 1751"/>
                <a:gd name="T1" fmla="*/ 0 h 4481"/>
                <a:gd name="T2" fmla="*/ 509 w 1751"/>
                <a:gd name="T3" fmla="*/ 2792 h 4481"/>
                <a:gd name="T4" fmla="*/ 161 w 1751"/>
                <a:gd name="T5" fmla="*/ 2452 h 4481"/>
                <a:gd name="T6" fmla="*/ 161 w 1751"/>
                <a:gd name="T7" fmla="*/ 3527 h 4481"/>
                <a:gd name="T8" fmla="*/ 19 w 1751"/>
                <a:gd name="T9" fmla="*/ 4087 h 4481"/>
                <a:gd name="T10" fmla="*/ 17 w 1751"/>
                <a:gd name="T11" fmla="*/ 4090 h 4481"/>
                <a:gd name="T12" fmla="*/ 0 w 1751"/>
                <a:gd name="T13" fmla="*/ 4110 h 4481"/>
                <a:gd name="T14" fmla="*/ 393 w 1751"/>
                <a:gd name="T15" fmla="*/ 4481 h 4481"/>
                <a:gd name="T16" fmla="*/ 1751 w 1751"/>
                <a:gd name="T17" fmla="*/ 4481 h 4481"/>
                <a:gd name="T18" fmla="*/ 1751 w 1751"/>
                <a:gd name="T19" fmla="*/ 0 h 4481"/>
                <a:gd name="T20" fmla="*/ 509 w 1751"/>
                <a:gd name="T21" fmla="*/ 0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1" h="4481">
                  <a:moveTo>
                    <a:pt x="509" y="0"/>
                  </a:moveTo>
                  <a:cubicBezTo>
                    <a:pt x="509" y="2792"/>
                    <a:pt x="509" y="2792"/>
                    <a:pt x="509" y="2792"/>
                  </a:cubicBezTo>
                  <a:cubicBezTo>
                    <a:pt x="161" y="2452"/>
                    <a:pt x="161" y="2452"/>
                    <a:pt x="161" y="2452"/>
                  </a:cubicBezTo>
                  <a:cubicBezTo>
                    <a:pt x="161" y="3527"/>
                    <a:pt x="161" y="3527"/>
                    <a:pt x="161" y="3527"/>
                  </a:cubicBezTo>
                  <a:cubicBezTo>
                    <a:pt x="161" y="3775"/>
                    <a:pt x="139" y="3938"/>
                    <a:pt x="19" y="4087"/>
                  </a:cubicBezTo>
                  <a:cubicBezTo>
                    <a:pt x="17" y="4090"/>
                    <a:pt x="17" y="4090"/>
                    <a:pt x="17" y="4090"/>
                  </a:cubicBezTo>
                  <a:cubicBezTo>
                    <a:pt x="11" y="4097"/>
                    <a:pt x="5" y="4103"/>
                    <a:pt x="0" y="4110"/>
                  </a:cubicBezTo>
                  <a:cubicBezTo>
                    <a:pt x="393" y="4481"/>
                    <a:pt x="393" y="4481"/>
                    <a:pt x="393" y="4481"/>
                  </a:cubicBezTo>
                  <a:cubicBezTo>
                    <a:pt x="1751" y="4481"/>
                    <a:pt x="1751" y="4481"/>
                    <a:pt x="1751" y="4481"/>
                  </a:cubicBezTo>
                  <a:cubicBezTo>
                    <a:pt x="1751" y="0"/>
                    <a:pt x="1751" y="0"/>
                    <a:pt x="1751" y="0"/>
                  </a:cubicBezTo>
                  <a:lnTo>
                    <a:pt x="5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6" name="Freeform 55">
              <a:extLst>
                <a:ext uri="{FF2B5EF4-FFF2-40B4-BE49-F238E27FC236}">
                  <a16:creationId xmlns:a16="http://schemas.microsoft.com/office/drawing/2014/main" id="{293F1F33-60CB-A149-9C14-293138E72A58}"/>
                </a:ext>
              </a:extLst>
            </p:cNvPr>
            <p:cNvSpPr>
              <a:spLocks/>
            </p:cNvSpPr>
            <p:nvPr userDrawn="1"/>
          </p:nvSpPr>
          <p:spPr bwMode="auto">
            <a:xfrm>
              <a:off x="2850" y="1895"/>
              <a:ext cx="523" cy="1109"/>
            </a:xfrm>
            <a:custGeom>
              <a:avLst/>
              <a:gdLst>
                <a:gd name="T0" fmla="*/ 1242 w 2112"/>
                <a:gd name="T1" fmla="*/ 1773 h 4481"/>
                <a:gd name="T2" fmla="*/ 1839 w 2112"/>
                <a:gd name="T3" fmla="*/ 2338 h 4481"/>
                <a:gd name="T4" fmla="*/ 1856 w 2112"/>
                <a:gd name="T5" fmla="*/ 1719 h 4481"/>
                <a:gd name="T6" fmla="*/ 1912 w 2112"/>
                <a:gd name="T7" fmla="*/ 1629 h 4481"/>
                <a:gd name="T8" fmla="*/ 2062 w 2112"/>
                <a:gd name="T9" fmla="*/ 795 h 4481"/>
                <a:gd name="T10" fmla="*/ 2112 w 2112"/>
                <a:gd name="T11" fmla="*/ 740 h 4481"/>
                <a:gd name="T12" fmla="*/ 1354 w 2112"/>
                <a:gd name="T13" fmla="*/ 0 h 4481"/>
                <a:gd name="T14" fmla="*/ 0 w 2112"/>
                <a:gd name="T15" fmla="*/ 0 h 4481"/>
                <a:gd name="T16" fmla="*/ 0 w 2112"/>
                <a:gd name="T17" fmla="*/ 4481 h 4481"/>
                <a:gd name="T18" fmla="*/ 1242 w 2112"/>
                <a:gd name="T19" fmla="*/ 4481 h 4481"/>
                <a:gd name="T20" fmla="*/ 1242 w 2112"/>
                <a:gd name="T21" fmla="*/ 1773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2" h="4481">
                  <a:moveTo>
                    <a:pt x="1242" y="1773"/>
                  </a:moveTo>
                  <a:cubicBezTo>
                    <a:pt x="1242" y="1773"/>
                    <a:pt x="1790" y="2292"/>
                    <a:pt x="1839" y="2338"/>
                  </a:cubicBezTo>
                  <a:cubicBezTo>
                    <a:pt x="1787" y="2144"/>
                    <a:pt x="1751" y="1887"/>
                    <a:pt x="1856" y="1719"/>
                  </a:cubicBezTo>
                  <a:cubicBezTo>
                    <a:pt x="1912" y="1629"/>
                    <a:pt x="1912" y="1629"/>
                    <a:pt x="1912" y="1629"/>
                  </a:cubicBezTo>
                  <a:cubicBezTo>
                    <a:pt x="1855" y="1323"/>
                    <a:pt x="1869" y="1006"/>
                    <a:pt x="2062" y="795"/>
                  </a:cubicBezTo>
                  <a:cubicBezTo>
                    <a:pt x="2112" y="740"/>
                    <a:pt x="2112" y="740"/>
                    <a:pt x="2112" y="740"/>
                  </a:cubicBezTo>
                  <a:cubicBezTo>
                    <a:pt x="1354" y="0"/>
                    <a:pt x="1354" y="0"/>
                    <a:pt x="1354" y="0"/>
                  </a:cubicBezTo>
                  <a:cubicBezTo>
                    <a:pt x="0" y="0"/>
                    <a:pt x="0" y="0"/>
                    <a:pt x="0" y="0"/>
                  </a:cubicBezTo>
                  <a:cubicBezTo>
                    <a:pt x="0" y="4481"/>
                    <a:pt x="0" y="4481"/>
                    <a:pt x="0" y="4481"/>
                  </a:cubicBezTo>
                  <a:cubicBezTo>
                    <a:pt x="1242" y="4481"/>
                    <a:pt x="1242" y="4481"/>
                    <a:pt x="1242" y="4481"/>
                  </a:cubicBezTo>
                  <a:lnTo>
                    <a:pt x="1242" y="17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7" name="Freeform 56">
              <a:extLst>
                <a:ext uri="{FF2B5EF4-FFF2-40B4-BE49-F238E27FC236}">
                  <a16:creationId xmlns:a16="http://schemas.microsoft.com/office/drawing/2014/main" id="{ED36893A-1DEB-394C-9090-E98378C1F47E}"/>
                </a:ext>
              </a:extLst>
            </p:cNvPr>
            <p:cNvSpPr>
              <a:spLocks/>
            </p:cNvSpPr>
            <p:nvPr userDrawn="1"/>
          </p:nvSpPr>
          <p:spPr bwMode="auto">
            <a:xfrm>
              <a:off x="3792" y="3082"/>
              <a:ext cx="352" cy="210"/>
            </a:xfrm>
            <a:custGeom>
              <a:avLst/>
              <a:gdLst>
                <a:gd name="T0" fmla="*/ 264 w 1420"/>
                <a:gd name="T1" fmla="*/ 22 h 850"/>
                <a:gd name="T2" fmla="*/ 977 w 1420"/>
                <a:gd name="T3" fmla="*/ 90 h 850"/>
                <a:gd name="T4" fmla="*/ 1098 w 1420"/>
                <a:gd name="T5" fmla="*/ 235 h 850"/>
                <a:gd name="T6" fmla="*/ 839 w 1420"/>
                <a:gd name="T7" fmla="*/ 204 h 850"/>
                <a:gd name="T8" fmla="*/ 830 w 1420"/>
                <a:gd name="T9" fmla="*/ 299 h 850"/>
                <a:gd name="T10" fmla="*/ 1115 w 1420"/>
                <a:gd name="T11" fmla="*/ 258 h 850"/>
                <a:gd name="T12" fmla="*/ 1406 w 1420"/>
                <a:gd name="T13" fmla="*/ 463 h 850"/>
                <a:gd name="T14" fmla="*/ 1104 w 1420"/>
                <a:gd name="T15" fmla="*/ 436 h 850"/>
                <a:gd name="T16" fmla="*/ 636 w 1420"/>
                <a:gd name="T17" fmla="*/ 622 h 850"/>
                <a:gd name="T18" fmla="*/ 120 w 1420"/>
                <a:gd name="T19" fmla="*/ 850 h 850"/>
                <a:gd name="T20" fmla="*/ 429 w 1420"/>
                <a:gd name="T21" fmla="*/ 520 h 850"/>
                <a:gd name="T22" fmla="*/ 131 w 1420"/>
                <a:gd name="T23" fmla="*/ 416 h 850"/>
                <a:gd name="T24" fmla="*/ 375 w 1420"/>
                <a:gd name="T25" fmla="*/ 203 h 850"/>
                <a:gd name="T26" fmla="*/ 0 w 1420"/>
                <a:gd name="T27" fmla="*/ 0 h 850"/>
                <a:gd name="T28" fmla="*/ 264 w 1420"/>
                <a:gd name="T29" fmla="*/ 2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0" h="850">
                  <a:moveTo>
                    <a:pt x="264" y="22"/>
                  </a:moveTo>
                  <a:cubicBezTo>
                    <a:pt x="558" y="44"/>
                    <a:pt x="767" y="64"/>
                    <a:pt x="977" y="90"/>
                  </a:cubicBezTo>
                  <a:cubicBezTo>
                    <a:pt x="1057" y="100"/>
                    <a:pt x="1088" y="192"/>
                    <a:pt x="1098" y="235"/>
                  </a:cubicBezTo>
                  <a:cubicBezTo>
                    <a:pt x="998" y="210"/>
                    <a:pt x="839" y="204"/>
                    <a:pt x="839" y="204"/>
                  </a:cubicBezTo>
                  <a:cubicBezTo>
                    <a:pt x="830" y="299"/>
                    <a:pt x="830" y="299"/>
                    <a:pt x="830" y="299"/>
                  </a:cubicBezTo>
                  <a:cubicBezTo>
                    <a:pt x="830" y="299"/>
                    <a:pt x="966" y="260"/>
                    <a:pt x="1115" y="258"/>
                  </a:cubicBezTo>
                  <a:cubicBezTo>
                    <a:pt x="1115" y="258"/>
                    <a:pt x="1420" y="257"/>
                    <a:pt x="1406" y="463"/>
                  </a:cubicBezTo>
                  <a:cubicBezTo>
                    <a:pt x="1322" y="405"/>
                    <a:pt x="1152" y="428"/>
                    <a:pt x="1104" y="436"/>
                  </a:cubicBezTo>
                  <a:cubicBezTo>
                    <a:pt x="951" y="461"/>
                    <a:pt x="805" y="532"/>
                    <a:pt x="636" y="622"/>
                  </a:cubicBezTo>
                  <a:cubicBezTo>
                    <a:pt x="482" y="703"/>
                    <a:pt x="315" y="791"/>
                    <a:pt x="120" y="850"/>
                  </a:cubicBezTo>
                  <a:cubicBezTo>
                    <a:pt x="206" y="767"/>
                    <a:pt x="429" y="520"/>
                    <a:pt x="429" y="520"/>
                  </a:cubicBezTo>
                  <a:cubicBezTo>
                    <a:pt x="131" y="416"/>
                    <a:pt x="131" y="416"/>
                    <a:pt x="131" y="416"/>
                  </a:cubicBezTo>
                  <a:cubicBezTo>
                    <a:pt x="375" y="203"/>
                    <a:pt x="375" y="203"/>
                    <a:pt x="375" y="203"/>
                  </a:cubicBezTo>
                  <a:cubicBezTo>
                    <a:pt x="0" y="0"/>
                    <a:pt x="0" y="0"/>
                    <a:pt x="0" y="0"/>
                  </a:cubicBezTo>
                  <a:cubicBezTo>
                    <a:pt x="93" y="8"/>
                    <a:pt x="182" y="15"/>
                    <a:pt x="264"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8" name="Freeform 57">
              <a:extLst>
                <a:ext uri="{FF2B5EF4-FFF2-40B4-BE49-F238E27FC236}">
                  <a16:creationId xmlns:a16="http://schemas.microsoft.com/office/drawing/2014/main" id="{A5D9B4A0-9879-C04E-B26A-BBC6695B4318}"/>
                </a:ext>
              </a:extLst>
            </p:cNvPr>
            <p:cNvSpPr>
              <a:spLocks/>
            </p:cNvSpPr>
            <p:nvPr userDrawn="1"/>
          </p:nvSpPr>
          <p:spPr bwMode="auto">
            <a:xfrm>
              <a:off x="3750" y="1503"/>
              <a:ext cx="59" cy="1386"/>
            </a:xfrm>
            <a:custGeom>
              <a:avLst/>
              <a:gdLst>
                <a:gd name="T0" fmla="*/ 236 w 236"/>
                <a:gd name="T1" fmla="*/ 0 h 5594"/>
                <a:gd name="T2" fmla="*/ 116 w 236"/>
                <a:gd name="T3" fmla="*/ 1792 h 5594"/>
                <a:gd name="T4" fmla="*/ 116 w 236"/>
                <a:gd name="T5" fmla="*/ 5108 h 5594"/>
                <a:gd name="T6" fmla="*/ 0 w 236"/>
                <a:gd name="T7" fmla="*/ 5594 h 5594"/>
              </a:gdLst>
              <a:ahLst/>
              <a:cxnLst>
                <a:cxn ang="0">
                  <a:pos x="T0" y="T1"/>
                </a:cxn>
                <a:cxn ang="0">
                  <a:pos x="T2" y="T3"/>
                </a:cxn>
                <a:cxn ang="0">
                  <a:pos x="T4" y="T5"/>
                </a:cxn>
                <a:cxn ang="0">
                  <a:pos x="T6" y="T7"/>
                </a:cxn>
              </a:cxnLst>
              <a:rect l="0" t="0" r="r" b="b"/>
              <a:pathLst>
                <a:path w="236" h="5594">
                  <a:moveTo>
                    <a:pt x="236" y="0"/>
                  </a:moveTo>
                  <a:cubicBezTo>
                    <a:pt x="236" y="0"/>
                    <a:pt x="116" y="644"/>
                    <a:pt x="116" y="1792"/>
                  </a:cubicBezTo>
                  <a:cubicBezTo>
                    <a:pt x="116" y="5108"/>
                    <a:pt x="116" y="5108"/>
                    <a:pt x="116" y="5108"/>
                  </a:cubicBezTo>
                  <a:cubicBezTo>
                    <a:pt x="116" y="5337"/>
                    <a:pt x="96" y="5474"/>
                    <a:pt x="0" y="55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9" name="Freeform 58">
              <a:extLst>
                <a:ext uri="{FF2B5EF4-FFF2-40B4-BE49-F238E27FC236}">
                  <a16:creationId xmlns:a16="http://schemas.microsoft.com/office/drawing/2014/main" id="{F96F5BC5-AEBD-D74E-8B77-A550D55DC1C7}"/>
                </a:ext>
              </a:extLst>
            </p:cNvPr>
            <p:cNvSpPr>
              <a:spLocks/>
            </p:cNvSpPr>
            <p:nvPr userDrawn="1"/>
          </p:nvSpPr>
          <p:spPr bwMode="auto">
            <a:xfrm>
              <a:off x="2919" y="1494"/>
              <a:ext cx="934" cy="1816"/>
            </a:xfrm>
            <a:custGeom>
              <a:avLst/>
              <a:gdLst>
                <a:gd name="T0" fmla="*/ 3358 w 3774"/>
                <a:gd name="T1" fmla="*/ 5632 h 7335"/>
                <a:gd name="T2" fmla="*/ 3079 w 3774"/>
                <a:gd name="T3" fmla="*/ 6187 h 7335"/>
                <a:gd name="T4" fmla="*/ 3079 w 3774"/>
                <a:gd name="T5" fmla="*/ 6187 h 7335"/>
                <a:gd name="T6" fmla="*/ 3302 w 3774"/>
                <a:gd name="T7" fmla="*/ 6410 h 7335"/>
                <a:gd name="T8" fmla="*/ 3720 w 3774"/>
                <a:gd name="T9" fmla="*/ 6636 h 7335"/>
                <a:gd name="T10" fmla="*/ 3449 w 3774"/>
                <a:gd name="T11" fmla="*/ 6873 h 7335"/>
                <a:gd name="T12" fmla="*/ 3774 w 3774"/>
                <a:gd name="T13" fmla="*/ 6975 h 7335"/>
                <a:gd name="T14" fmla="*/ 3441 w 3774"/>
                <a:gd name="T15" fmla="*/ 7312 h 7335"/>
                <a:gd name="T16" fmla="*/ 3169 w 3774"/>
                <a:gd name="T17" fmla="*/ 7335 h 7335"/>
                <a:gd name="T18" fmla="*/ 1281 w 3774"/>
                <a:gd name="T19" fmla="*/ 6924 h 7335"/>
                <a:gd name="T20" fmla="*/ 636 w 3774"/>
                <a:gd name="T21" fmla="*/ 7086 h 7335"/>
                <a:gd name="T22" fmla="*/ 823 w 3774"/>
                <a:gd name="T23" fmla="*/ 6882 h 7335"/>
                <a:gd name="T24" fmla="*/ 339 w 3774"/>
                <a:gd name="T25" fmla="*/ 6912 h 7335"/>
                <a:gd name="T26" fmla="*/ 675 w 3774"/>
                <a:gd name="T27" fmla="*/ 6684 h 7335"/>
                <a:gd name="T28" fmla="*/ 0 w 3774"/>
                <a:gd name="T29" fmla="*/ 6500 h 7335"/>
                <a:gd name="T30" fmla="*/ 1280 w 3774"/>
                <a:gd name="T31" fmla="*/ 6465 h 7335"/>
                <a:gd name="T32" fmla="*/ 2083 w 3774"/>
                <a:gd name="T33" fmla="*/ 6498 h 7335"/>
                <a:gd name="T34" fmla="*/ 1500 w 3774"/>
                <a:gd name="T35" fmla="*/ 6006 h 7335"/>
                <a:gd name="T36" fmla="*/ 1976 w 3774"/>
                <a:gd name="T37" fmla="*/ 6078 h 7335"/>
                <a:gd name="T38" fmla="*/ 1432 w 3774"/>
                <a:gd name="T39" fmla="*/ 5412 h 7335"/>
                <a:gd name="T40" fmla="*/ 1964 w 3774"/>
                <a:gd name="T41" fmla="*/ 5598 h 7335"/>
                <a:gd name="T42" fmla="*/ 1482 w 3774"/>
                <a:gd name="T43" fmla="*/ 4831 h 7335"/>
                <a:gd name="T44" fmla="*/ 1902 w 3774"/>
                <a:gd name="T45" fmla="*/ 5096 h 7335"/>
                <a:gd name="T46" fmla="*/ 1544 w 3774"/>
                <a:gd name="T47" fmla="*/ 4223 h 7335"/>
                <a:gd name="T48" fmla="*/ 1936 w 3774"/>
                <a:gd name="T49" fmla="*/ 4487 h 7335"/>
                <a:gd name="T50" fmla="*/ 1678 w 3774"/>
                <a:gd name="T51" fmla="*/ 3401 h 7335"/>
                <a:gd name="T52" fmla="*/ 2063 w 3774"/>
                <a:gd name="T53" fmla="*/ 4032 h 7335"/>
                <a:gd name="T54" fmla="*/ 1872 w 3774"/>
                <a:gd name="T55" fmla="*/ 2493 h 7335"/>
                <a:gd name="T56" fmla="*/ 2345 w 3774"/>
                <a:gd name="T57" fmla="*/ 3685 h 7335"/>
                <a:gd name="T58" fmla="*/ 2340 w 3774"/>
                <a:gd name="T59" fmla="*/ 1341 h 7335"/>
                <a:gd name="T60" fmla="*/ 2525 w 3774"/>
                <a:gd name="T61" fmla="*/ 2863 h 7335"/>
                <a:gd name="T62" fmla="*/ 3007 w 3774"/>
                <a:gd name="T63" fmla="*/ 550 h 7335"/>
                <a:gd name="T64" fmla="*/ 2911 w 3774"/>
                <a:gd name="T65" fmla="*/ 2268 h 7335"/>
                <a:gd name="T66" fmla="*/ 3594 w 3774"/>
                <a:gd name="T67" fmla="*/ 38 h 7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4" h="7335">
                  <a:moveTo>
                    <a:pt x="3358" y="5632"/>
                  </a:moveTo>
                  <a:cubicBezTo>
                    <a:pt x="3219" y="5793"/>
                    <a:pt x="3040" y="6021"/>
                    <a:pt x="3079" y="6187"/>
                  </a:cubicBezTo>
                  <a:cubicBezTo>
                    <a:pt x="3079" y="6187"/>
                    <a:pt x="3079" y="6187"/>
                    <a:pt x="3079" y="6187"/>
                  </a:cubicBezTo>
                  <a:cubicBezTo>
                    <a:pt x="3107" y="6325"/>
                    <a:pt x="3302" y="6410"/>
                    <a:pt x="3302" y="6410"/>
                  </a:cubicBezTo>
                  <a:cubicBezTo>
                    <a:pt x="3720" y="6636"/>
                    <a:pt x="3720" y="6636"/>
                    <a:pt x="3720" y="6636"/>
                  </a:cubicBezTo>
                  <a:cubicBezTo>
                    <a:pt x="3449" y="6873"/>
                    <a:pt x="3449" y="6873"/>
                    <a:pt x="3449" y="6873"/>
                  </a:cubicBezTo>
                  <a:cubicBezTo>
                    <a:pt x="3774" y="6975"/>
                    <a:pt x="3774" y="6975"/>
                    <a:pt x="3774" y="6975"/>
                  </a:cubicBezTo>
                  <a:cubicBezTo>
                    <a:pt x="3774" y="6975"/>
                    <a:pt x="3476" y="7281"/>
                    <a:pt x="3441" y="7312"/>
                  </a:cubicBezTo>
                  <a:cubicBezTo>
                    <a:pt x="3356" y="7326"/>
                    <a:pt x="3266" y="7335"/>
                    <a:pt x="3169" y="7335"/>
                  </a:cubicBezTo>
                  <a:cubicBezTo>
                    <a:pt x="2479" y="7335"/>
                    <a:pt x="1519" y="6927"/>
                    <a:pt x="1281" y="6924"/>
                  </a:cubicBezTo>
                  <a:cubicBezTo>
                    <a:pt x="995" y="6921"/>
                    <a:pt x="636" y="7086"/>
                    <a:pt x="636" y="7086"/>
                  </a:cubicBezTo>
                  <a:cubicBezTo>
                    <a:pt x="823" y="6882"/>
                    <a:pt x="823" y="6882"/>
                    <a:pt x="823" y="6882"/>
                  </a:cubicBezTo>
                  <a:cubicBezTo>
                    <a:pt x="823" y="6882"/>
                    <a:pt x="577" y="6932"/>
                    <a:pt x="339" y="6912"/>
                  </a:cubicBezTo>
                  <a:cubicBezTo>
                    <a:pt x="675" y="6684"/>
                    <a:pt x="675" y="6684"/>
                    <a:pt x="675" y="6684"/>
                  </a:cubicBezTo>
                  <a:cubicBezTo>
                    <a:pt x="380" y="6674"/>
                    <a:pt x="122" y="6586"/>
                    <a:pt x="0" y="6500"/>
                  </a:cubicBezTo>
                  <a:cubicBezTo>
                    <a:pt x="0" y="6500"/>
                    <a:pt x="543" y="6457"/>
                    <a:pt x="1280" y="6465"/>
                  </a:cubicBezTo>
                  <a:cubicBezTo>
                    <a:pt x="1578" y="6468"/>
                    <a:pt x="2083" y="6498"/>
                    <a:pt x="2083" y="6498"/>
                  </a:cubicBezTo>
                  <a:cubicBezTo>
                    <a:pt x="1834" y="6392"/>
                    <a:pt x="1600" y="6252"/>
                    <a:pt x="1500" y="6006"/>
                  </a:cubicBezTo>
                  <a:cubicBezTo>
                    <a:pt x="1976" y="6078"/>
                    <a:pt x="1976" y="6078"/>
                    <a:pt x="1976" y="6078"/>
                  </a:cubicBezTo>
                  <a:cubicBezTo>
                    <a:pt x="1776" y="5956"/>
                    <a:pt x="1486" y="5649"/>
                    <a:pt x="1432" y="5412"/>
                  </a:cubicBezTo>
                  <a:cubicBezTo>
                    <a:pt x="1964" y="5598"/>
                    <a:pt x="1964" y="5598"/>
                    <a:pt x="1964" y="5598"/>
                  </a:cubicBezTo>
                  <a:cubicBezTo>
                    <a:pt x="1869" y="5496"/>
                    <a:pt x="1541" y="5188"/>
                    <a:pt x="1482" y="4831"/>
                  </a:cubicBezTo>
                  <a:cubicBezTo>
                    <a:pt x="1902" y="5096"/>
                    <a:pt x="1902" y="5096"/>
                    <a:pt x="1902" y="5096"/>
                  </a:cubicBezTo>
                  <a:cubicBezTo>
                    <a:pt x="1792" y="4985"/>
                    <a:pt x="1493" y="4396"/>
                    <a:pt x="1544" y="4223"/>
                  </a:cubicBezTo>
                  <a:cubicBezTo>
                    <a:pt x="1936" y="4487"/>
                    <a:pt x="1936" y="4487"/>
                    <a:pt x="1936" y="4487"/>
                  </a:cubicBezTo>
                  <a:cubicBezTo>
                    <a:pt x="1748" y="4255"/>
                    <a:pt x="1529" y="3640"/>
                    <a:pt x="1678" y="3401"/>
                  </a:cubicBezTo>
                  <a:cubicBezTo>
                    <a:pt x="1797" y="3864"/>
                    <a:pt x="2063" y="4032"/>
                    <a:pt x="2063" y="4032"/>
                  </a:cubicBezTo>
                  <a:cubicBezTo>
                    <a:pt x="1889" y="3780"/>
                    <a:pt x="1513" y="2887"/>
                    <a:pt x="1872" y="2493"/>
                  </a:cubicBezTo>
                  <a:cubicBezTo>
                    <a:pt x="1966" y="3384"/>
                    <a:pt x="2345" y="3685"/>
                    <a:pt x="2345" y="3685"/>
                  </a:cubicBezTo>
                  <a:cubicBezTo>
                    <a:pt x="2031" y="3186"/>
                    <a:pt x="1674" y="1652"/>
                    <a:pt x="2340" y="1341"/>
                  </a:cubicBezTo>
                  <a:cubicBezTo>
                    <a:pt x="2210" y="2327"/>
                    <a:pt x="2525" y="2863"/>
                    <a:pt x="2525" y="2863"/>
                  </a:cubicBezTo>
                  <a:cubicBezTo>
                    <a:pt x="2326" y="1955"/>
                    <a:pt x="2332" y="668"/>
                    <a:pt x="3007" y="550"/>
                  </a:cubicBezTo>
                  <a:cubicBezTo>
                    <a:pt x="2676" y="1520"/>
                    <a:pt x="2911" y="2268"/>
                    <a:pt x="2911" y="2268"/>
                  </a:cubicBezTo>
                  <a:cubicBezTo>
                    <a:pt x="2863" y="0"/>
                    <a:pt x="3594" y="38"/>
                    <a:pt x="3594"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grpSp>
      <p:sp>
        <p:nvSpPr>
          <p:cNvPr id="26" name="Text Placeholder 3">
            <a:extLst>
              <a:ext uri="{FF2B5EF4-FFF2-40B4-BE49-F238E27FC236}">
                <a16:creationId xmlns:a16="http://schemas.microsoft.com/office/drawing/2014/main" id="{74B2A797-A98A-2A43-A9BD-D4B0B41A89FC}"/>
              </a:ext>
            </a:extLst>
          </p:cNvPr>
          <p:cNvSpPr>
            <a:spLocks noGrp="1"/>
          </p:cNvSpPr>
          <p:nvPr>
            <p:ph type="body" sz="quarter" idx="12"/>
          </p:nvPr>
        </p:nvSpPr>
        <p:spPr>
          <a:xfrm>
            <a:off x="323851" y="2030772"/>
            <a:ext cx="2020766" cy="1398231"/>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9" name="Title 1">
            <a:extLst>
              <a:ext uri="{FF2B5EF4-FFF2-40B4-BE49-F238E27FC236}">
                <a16:creationId xmlns:a16="http://schemas.microsoft.com/office/drawing/2014/main" id="{EAFAA36C-9C72-B744-8CC2-8E3F9E0C7CDE}"/>
              </a:ext>
            </a:extLst>
          </p:cNvPr>
          <p:cNvSpPr>
            <a:spLocks noGrp="1"/>
          </p:cNvSpPr>
          <p:nvPr>
            <p:ph type="title"/>
          </p:nvPr>
        </p:nvSpPr>
        <p:spPr>
          <a:xfrm>
            <a:off x="331003" y="375139"/>
            <a:ext cx="4375937" cy="1491446"/>
          </a:xfrm>
        </p:spPr>
        <p:txBody>
          <a:bodyPr/>
          <a:lstStyle>
            <a:lvl1pPr>
              <a:defRPr>
                <a:solidFill>
                  <a:schemeClr val="bg1"/>
                </a:solidFill>
              </a:defRPr>
            </a:lvl1pPr>
          </a:lstStyle>
          <a:p>
            <a:r>
              <a:rPr lang="en-US"/>
              <a:t>Click to edit Master title style</a:t>
            </a:r>
            <a:endParaRPr lang="en-GB"/>
          </a:p>
        </p:txBody>
      </p:sp>
      <p:sp>
        <p:nvSpPr>
          <p:cNvPr id="30" name="Text Placeholder 3">
            <a:extLst>
              <a:ext uri="{FF2B5EF4-FFF2-40B4-BE49-F238E27FC236}">
                <a16:creationId xmlns:a16="http://schemas.microsoft.com/office/drawing/2014/main" id="{A9DA0234-110D-8E47-98F8-49BC39C42D49}"/>
              </a:ext>
            </a:extLst>
          </p:cNvPr>
          <p:cNvSpPr>
            <a:spLocks noGrp="1"/>
          </p:cNvSpPr>
          <p:nvPr>
            <p:ph type="body" sz="quarter" idx="13"/>
          </p:nvPr>
        </p:nvSpPr>
        <p:spPr>
          <a:xfrm>
            <a:off x="2686174" y="2028829"/>
            <a:ext cx="2020766" cy="1398231"/>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3944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4 Images">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524B4EF1-BAE2-FD4B-9409-4EEDD8DA0A70}"/>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450">
                <a:solidFill>
                  <a:schemeClr val="tx1"/>
                </a:solidFill>
              </a:defRPr>
            </a:lvl1pPr>
          </a:lstStyle>
          <a:p>
            <a:endParaRPr lang="en-GB"/>
          </a:p>
        </p:txBody>
      </p:sp>
      <p:sp>
        <p:nvSpPr>
          <p:cNvPr id="15" name="Footer Placeholder 4">
            <a:extLst>
              <a:ext uri="{FF2B5EF4-FFF2-40B4-BE49-F238E27FC236}">
                <a16:creationId xmlns:a16="http://schemas.microsoft.com/office/drawing/2014/main" id="{C1CDE2C8-9730-0C49-9F62-B8B10782F725}"/>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450">
                <a:solidFill>
                  <a:schemeClr val="tx1"/>
                </a:solidFill>
              </a:defRPr>
            </a:lvl1pPr>
          </a:lstStyle>
          <a:p>
            <a:endParaRPr lang="en-GB"/>
          </a:p>
        </p:txBody>
      </p:sp>
      <p:sp>
        <p:nvSpPr>
          <p:cNvPr id="16" name="Slide Number Placeholder 5">
            <a:extLst>
              <a:ext uri="{FF2B5EF4-FFF2-40B4-BE49-F238E27FC236}">
                <a16:creationId xmlns:a16="http://schemas.microsoft.com/office/drawing/2014/main" id="{DDD8E064-86AE-1147-A6D1-E67837A534E0}"/>
              </a:ext>
            </a:extLst>
          </p:cNvPr>
          <p:cNvSpPr>
            <a:spLocks noGrp="1"/>
          </p:cNvSpPr>
          <p:nvPr>
            <p:ph type="sldNum" sz="quarter" idx="4"/>
          </p:nvPr>
        </p:nvSpPr>
        <p:spPr>
          <a:xfrm>
            <a:off x="8604002" y="6592509"/>
            <a:ext cx="178883" cy="234564"/>
          </a:xfrm>
          <a:prstGeom prst="rect">
            <a:avLst/>
          </a:prstGeom>
        </p:spPr>
        <p:txBody>
          <a:bodyPr vert="horz" lIns="0" tIns="0" rIns="0" bIns="0" rtlCol="0" anchor="t" anchorCtr="0">
            <a:noAutofit/>
          </a:bodyPr>
          <a:lstStyle>
            <a:lvl1pPr algn="l">
              <a:lnSpc>
                <a:spcPct val="90000"/>
              </a:lnSpc>
              <a:spcBef>
                <a:spcPts val="0"/>
              </a:spcBef>
              <a:defRPr sz="750">
                <a:solidFill>
                  <a:srgbClr val="999999"/>
                </a:solidFill>
              </a:defRPr>
            </a:lvl1pPr>
          </a:lstStyle>
          <a:p>
            <a:fld id="{5B4A74C5-79B0-4340-9A8D-1CCBE3E8C644}" type="slidenum">
              <a:rPr lang="en-GB" smtClean="0"/>
              <a:pPr/>
              <a:t>‹#›</a:t>
            </a:fld>
            <a:endParaRPr lang="en-GB"/>
          </a:p>
        </p:txBody>
      </p:sp>
      <p:sp>
        <p:nvSpPr>
          <p:cNvPr id="17" name="Title Placeholder 1">
            <a:extLst>
              <a:ext uri="{FF2B5EF4-FFF2-40B4-BE49-F238E27FC236}">
                <a16:creationId xmlns:a16="http://schemas.microsoft.com/office/drawing/2014/main" id="{F034E034-BBC8-FF43-BB78-25553AB32039}"/>
              </a:ext>
            </a:extLst>
          </p:cNvPr>
          <p:cNvSpPr>
            <a:spLocks noGrp="1"/>
          </p:cNvSpPr>
          <p:nvPr>
            <p:ph type="title"/>
          </p:nvPr>
        </p:nvSpPr>
        <p:spPr>
          <a:xfrm>
            <a:off x="323851" y="371473"/>
            <a:ext cx="8496300" cy="1440000"/>
          </a:xfrm>
          <a:prstGeom prst="rect">
            <a:avLst/>
          </a:prstGeom>
        </p:spPr>
        <p:txBody>
          <a:bodyPr vert="horz" lIns="0" tIns="0" rIns="0" bIns="0" rtlCol="0" anchor="t" anchorCtr="0">
            <a:noAutofit/>
          </a:bodyPr>
          <a:lstStyle/>
          <a:p>
            <a:r>
              <a:rPr lang="en-US"/>
              <a:t>Click to edit Master title style</a:t>
            </a:r>
            <a:endParaRPr lang="en-GB"/>
          </a:p>
        </p:txBody>
      </p:sp>
      <p:sp>
        <p:nvSpPr>
          <p:cNvPr id="18" name="Content Placeholder 2">
            <a:extLst>
              <a:ext uri="{FF2B5EF4-FFF2-40B4-BE49-F238E27FC236}">
                <a16:creationId xmlns:a16="http://schemas.microsoft.com/office/drawing/2014/main" id="{97924C2E-7927-5244-85ED-6D7C8FC11B9B}"/>
              </a:ext>
            </a:extLst>
          </p:cNvPr>
          <p:cNvSpPr>
            <a:spLocks noGrp="1"/>
          </p:cNvSpPr>
          <p:nvPr>
            <p:ph idx="1"/>
          </p:nvPr>
        </p:nvSpPr>
        <p:spPr>
          <a:xfrm>
            <a:off x="323849" y="2026812"/>
            <a:ext cx="3096000" cy="44577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6">
            <a:extLst>
              <a:ext uri="{FF2B5EF4-FFF2-40B4-BE49-F238E27FC236}">
                <a16:creationId xmlns:a16="http://schemas.microsoft.com/office/drawing/2014/main" id="{C2705174-B227-0746-A5E2-CB91D3024BB9}"/>
              </a:ext>
            </a:extLst>
          </p:cNvPr>
          <p:cNvSpPr>
            <a:spLocks noGrp="1"/>
          </p:cNvSpPr>
          <p:nvPr>
            <p:ph type="pic" sz="quarter" idx="14"/>
          </p:nvPr>
        </p:nvSpPr>
        <p:spPr>
          <a:xfrm>
            <a:off x="6395551" y="2028825"/>
            <a:ext cx="2424599" cy="2173842"/>
          </a:xfrm>
          <a:prstGeom prst="rect">
            <a:avLst/>
          </a:prstGeom>
          <a:solidFill>
            <a:schemeClr val="bg1">
              <a:lumMod val="85000"/>
            </a:schemeClr>
          </a:solidFill>
        </p:spPr>
        <p:txBody>
          <a:bodyPr/>
          <a:lstStyle/>
          <a:p>
            <a:r>
              <a:rPr lang="en-US"/>
              <a:t>Click icon to add picture</a:t>
            </a:r>
            <a:endParaRPr lang="en-GB"/>
          </a:p>
        </p:txBody>
      </p:sp>
      <p:sp>
        <p:nvSpPr>
          <p:cNvPr id="20" name="Picture Placeholder 6">
            <a:extLst>
              <a:ext uri="{FF2B5EF4-FFF2-40B4-BE49-F238E27FC236}">
                <a16:creationId xmlns:a16="http://schemas.microsoft.com/office/drawing/2014/main" id="{948C63FA-DF9A-884E-90E3-6A0ECD39C120}"/>
              </a:ext>
            </a:extLst>
          </p:cNvPr>
          <p:cNvSpPr>
            <a:spLocks noGrp="1"/>
          </p:cNvSpPr>
          <p:nvPr>
            <p:ph type="pic" sz="quarter" idx="15"/>
          </p:nvPr>
        </p:nvSpPr>
        <p:spPr>
          <a:xfrm>
            <a:off x="3862952" y="4310667"/>
            <a:ext cx="2424599" cy="2173842"/>
          </a:xfrm>
          <a:prstGeom prst="rect">
            <a:avLst/>
          </a:prstGeom>
          <a:solidFill>
            <a:schemeClr val="bg1">
              <a:lumMod val="85000"/>
            </a:schemeClr>
          </a:solidFill>
        </p:spPr>
        <p:txBody>
          <a:bodyPr/>
          <a:lstStyle/>
          <a:p>
            <a:r>
              <a:rPr lang="en-US"/>
              <a:t>Click icon to add picture</a:t>
            </a:r>
            <a:endParaRPr lang="en-GB"/>
          </a:p>
        </p:txBody>
      </p:sp>
      <p:sp>
        <p:nvSpPr>
          <p:cNvPr id="21" name="Picture Placeholder 6">
            <a:extLst>
              <a:ext uri="{FF2B5EF4-FFF2-40B4-BE49-F238E27FC236}">
                <a16:creationId xmlns:a16="http://schemas.microsoft.com/office/drawing/2014/main" id="{240634B2-B954-FB42-B563-52E271DFF2CD}"/>
              </a:ext>
            </a:extLst>
          </p:cNvPr>
          <p:cNvSpPr>
            <a:spLocks noGrp="1"/>
          </p:cNvSpPr>
          <p:nvPr>
            <p:ph type="pic" sz="quarter" idx="16"/>
          </p:nvPr>
        </p:nvSpPr>
        <p:spPr>
          <a:xfrm>
            <a:off x="6395551" y="4310667"/>
            <a:ext cx="2424599" cy="2173842"/>
          </a:xfrm>
          <a:prstGeom prst="rect">
            <a:avLst/>
          </a:prstGeom>
          <a:solidFill>
            <a:schemeClr val="bg1">
              <a:lumMod val="85000"/>
            </a:schemeClr>
          </a:solidFill>
        </p:spPr>
        <p:txBody>
          <a:bodyPr/>
          <a:lstStyle/>
          <a:p>
            <a:r>
              <a:rPr lang="en-US"/>
              <a:t>Click icon to add picture</a:t>
            </a:r>
            <a:endParaRPr lang="en-GB"/>
          </a:p>
        </p:txBody>
      </p:sp>
      <p:sp>
        <p:nvSpPr>
          <p:cNvPr id="22" name="Picture Placeholder 6">
            <a:extLst>
              <a:ext uri="{FF2B5EF4-FFF2-40B4-BE49-F238E27FC236}">
                <a16:creationId xmlns:a16="http://schemas.microsoft.com/office/drawing/2014/main" id="{319246CA-A9F7-9B44-8F16-ECAAE0D2746B}"/>
              </a:ext>
            </a:extLst>
          </p:cNvPr>
          <p:cNvSpPr>
            <a:spLocks noGrp="1"/>
          </p:cNvSpPr>
          <p:nvPr>
            <p:ph type="pic" sz="quarter" idx="13"/>
          </p:nvPr>
        </p:nvSpPr>
        <p:spPr>
          <a:xfrm>
            <a:off x="3862952" y="2028825"/>
            <a:ext cx="2424599" cy="2173842"/>
          </a:xfrm>
          <a:prstGeom prst="rect">
            <a:avLst/>
          </a:prstGeo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2028965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and Captions">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08513731-847C-F947-BB0B-E936ED421B35}"/>
              </a:ext>
            </a:extLst>
          </p:cNvPr>
          <p:cNvSpPr>
            <a:spLocks noGrp="1"/>
          </p:cNvSpPr>
          <p:nvPr>
            <p:ph type="title"/>
          </p:nvPr>
        </p:nvSpPr>
        <p:spPr>
          <a:xfrm>
            <a:off x="323852" y="368303"/>
            <a:ext cx="8496299" cy="1439999"/>
          </a:xfrm>
          <a:prstGeom prst="rect">
            <a:avLst/>
          </a:prstGeom>
        </p:spPr>
        <p:txBody>
          <a:bodyPr vert="horz" lIns="0" tIns="0" rIns="0" bIns="0" rtlCol="0" anchor="t" anchorCtr="0">
            <a:noAutofit/>
          </a:bodyPr>
          <a:lstStyle/>
          <a:p>
            <a:r>
              <a:rPr lang="en-US"/>
              <a:t>Click to edit Master title style</a:t>
            </a:r>
            <a:endParaRPr lang="en-GB"/>
          </a:p>
        </p:txBody>
      </p:sp>
      <p:sp>
        <p:nvSpPr>
          <p:cNvPr id="19" name="Date Placeholder 3">
            <a:extLst>
              <a:ext uri="{FF2B5EF4-FFF2-40B4-BE49-F238E27FC236}">
                <a16:creationId xmlns:a16="http://schemas.microsoft.com/office/drawing/2014/main" id="{BDCDA78F-5C79-BB40-9E20-3A90B12747FE}"/>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450">
                <a:solidFill>
                  <a:schemeClr val="tx1"/>
                </a:solidFill>
              </a:defRPr>
            </a:lvl1pPr>
          </a:lstStyle>
          <a:p>
            <a:endParaRPr lang="en-GB"/>
          </a:p>
        </p:txBody>
      </p:sp>
      <p:sp>
        <p:nvSpPr>
          <p:cNvPr id="20" name="Footer Placeholder 4">
            <a:extLst>
              <a:ext uri="{FF2B5EF4-FFF2-40B4-BE49-F238E27FC236}">
                <a16:creationId xmlns:a16="http://schemas.microsoft.com/office/drawing/2014/main" id="{F50F651D-E6E6-AA4B-87D5-9D74E337E575}"/>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450">
                <a:solidFill>
                  <a:schemeClr val="tx1"/>
                </a:solidFill>
              </a:defRPr>
            </a:lvl1pPr>
          </a:lstStyle>
          <a:p>
            <a:endParaRPr lang="en-GB"/>
          </a:p>
        </p:txBody>
      </p:sp>
      <p:sp>
        <p:nvSpPr>
          <p:cNvPr id="21" name="Slide Number Placeholder 5">
            <a:extLst>
              <a:ext uri="{FF2B5EF4-FFF2-40B4-BE49-F238E27FC236}">
                <a16:creationId xmlns:a16="http://schemas.microsoft.com/office/drawing/2014/main" id="{0337A233-7126-0A48-963C-4C0D266CF426}"/>
              </a:ext>
            </a:extLst>
          </p:cNvPr>
          <p:cNvSpPr>
            <a:spLocks noGrp="1"/>
          </p:cNvSpPr>
          <p:nvPr>
            <p:ph type="sldNum" sz="quarter" idx="4"/>
          </p:nvPr>
        </p:nvSpPr>
        <p:spPr>
          <a:xfrm>
            <a:off x="8641268" y="6617336"/>
            <a:ext cx="178883" cy="234564"/>
          </a:xfrm>
          <a:prstGeom prst="rect">
            <a:avLst/>
          </a:prstGeom>
        </p:spPr>
        <p:txBody>
          <a:bodyPr vert="horz" lIns="0" tIns="0" rIns="0" bIns="0" rtlCol="0" anchor="t" anchorCtr="0">
            <a:noAutofit/>
          </a:bodyPr>
          <a:lstStyle>
            <a:lvl1pPr algn="l">
              <a:lnSpc>
                <a:spcPct val="90000"/>
              </a:lnSpc>
              <a:spcBef>
                <a:spcPts val="0"/>
              </a:spcBef>
              <a:defRPr sz="750">
                <a:solidFill>
                  <a:srgbClr val="999999"/>
                </a:solidFill>
              </a:defRPr>
            </a:lvl1pPr>
          </a:lstStyle>
          <a:p>
            <a:fld id="{5B4A74C5-79B0-4340-9A8D-1CCBE3E8C644}" type="slidenum">
              <a:rPr lang="en-GB" smtClean="0"/>
              <a:pPr/>
              <a:t>‹#›</a:t>
            </a:fld>
            <a:endParaRPr lang="en-GB"/>
          </a:p>
        </p:txBody>
      </p:sp>
      <p:sp>
        <p:nvSpPr>
          <p:cNvPr id="22" name="Picture Placeholder 6">
            <a:extLst>
              <a:ext uri="{FF2B5EF4-FFF2-40B4-BE49-F238E27FC236}">
                <a16:creationId xmlns:a16="http://schemas.microsoft.com/office/drawing/2014/main" id="{592AB02F-22FE-874D-AE1D-B713DCF9611B}"/>
              </a:ext>
            </a:extLst>
          </p:cNvPr>
          <p:cNvSpPr>
            <a:spLocks noGrp="1"/>
          </p:cNvSpPr>
          <p:nvPr>
            <p:ph type="pic" sz="quarter" idx="13"/>
          </p:nvPr>
        </p:nvSpPr>
        <p:spPr>
          <a:xfrm>
            <a:off x="323850" y="2034875"/>
            <a:ext cx="2636890" cy="2548800"/>
          </a:xfrm>
          <a:prstGeom prst="rect">
            <a:avLst/>
          </a:prstGeom>
          <a:solidFill>
            <a:schemeClr val="bg1">
              <a:lumMod val="85000"/>
            </a:schemeClr>
          </a:solidFill>
        </p:spPr>
        <p:txBody>
          <a:bodyPr/>
          <a:lstStyle/>
          <a:p>
            <a:r>
              <a:rPr lang="en-US"/>
              <a:t>Click icon to add picture</a:t>
            </a:r>
            <a:endParaRPr lang="en-GB"/>
          </a:p>
        </p:txBody>
      </p:sp>
      <p:sp>
        <p:nvSpPr>
          <p:cNvPr id="23" name="Content Placeholder 2">
            <a:extLst>
              <a:ext uri="{FF2B5EF4-FFF2-40B4-BE49-F238E27FC236}">
                <a16:creationId xmlns:a16="http://schemas.microsoft.com/office/drawing/2014/main" id="{FB229927-816C-5B4C-A4A2-D8D6ECCA1E00}"/>
              </a:ext>
            </a:extLst>
          </p:cNvPr>
          <p:cNvSpPr>
            <a:spLocks noGrp="1"/>
          </p:cNvSpPr>
          <p:nvPr>
            <p:ph idx="1"/>
          </p:nvPr>
        </p:nvSpPr>
        <p:spPr>
          <a:xfrm>
            <a:off x="323853" y="4794977"/>
            <a:ext cx="2636890" cy="169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Picture Placeholder 6">
            <a:extLst>
              <a:ext uri="{FF2B5EF4-FFF2-40B4-BE49-F238E27FC236}">
                <a16:creationId xmlns:a16="http://schemas.microsoft.com/office/drawing/2014/main" id="{908D851D-EDDB-2D41-BE7B-B889FA3D0D14}"/>
              </a:ext>
            </a:extLst>
          </p:cNvPr>
          <p:cNvSpPr>
            <a:spLocks noGrp="1"/>
          </p:cNvSpPr>
          <p:nvPr>
            <p:ph type="pic" sz="quarter" idx="15"/>
          </p:nvPr>
        </p:nvSpPr>
        <p:spPr>
          <a:xfrm>
            <a:off x="3253557" y="2028825"/>
            <a:ext cx="2636890" cy="2548800"/>
          </a:xfrm>
          <a:prstGeom prst="rect">
            <a:avLst/>
          </a:prstGeom>
          <a:solidFill>
            <a:schemeClr val="bg1">
              <a:lumMod val="85000"/>
            </a:schemeClr>
          </a:solidFill>
        </p:spPr>
        <p:txBody>
          <a:bodyPr/>
          <a:lstStyle/>
          <a:p>
            <a:r>
              <a:rPr lang="en-US"/>
              <a:t>Click icon to add picture</a:t>
            </a:r>
            <a:endParaRPr lang="en-GB"/>
          </a:p>
        </p:txBody>
      </p:sp>
      <p:sp>
        <p:nvSpPr>
          <p:cNvPr id="25" name="Content Placeholder 2">
            <a:extLst>
              <a:ext uri="{FF2B5EF4-FFF2-40B4-BE49-F238E27FC236}">
                <a16:creationId xmlns:a16="http://schemas.microsoft.com/office/drawing/2014/main" id="{C05A9E85-C42B-6A4B-A1C9-7E375F8ED70C}"/>
              </a:ext>
            </a:extLst>
          </p:cNvPr>
          <p:cNvSpPr>
            <a:spLocks noGrp="1"/>
          </p:cNvSpPr>
          <p:nvPr>
            <p:ph idx="10"/>
          </p:nvPr>
        </p:nvSpPr>
        <p:spPr>
          <a:xfrm>
            <a:off x="3253557" y="4794977"/>
            <a:ext cx="2636890" cy="169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Picture Placeholder 6">
            <a:extLst>
              <a:ext uri="{FF2B5EF4-FFF2-40B4-BE49-F238E27FC236}">
                <a16:creationId xmlns:a16="http://schemas.microsoft.com/office/drawing/2014/main" id="{4EB6A1BF-549C-4948-87BB-2EF421D220AC}"/>
              </a:ext>
            </a:extLst>
          </p:cNvPr>
          <p:cNvSpPr>
            <a:spLocks noGrp="1"/>
          </p:cNvSpPr>
          <p:nvPr>
            <p:ph type="pic" sz="quarter" idx="17"/>
          </p:nvPr>
        </p:nvSpPr>
        <p:spPr>
          <a:xfrm>
            <a:off x="6183263" y="2022775"/>
            <a:ext cx="2636889" cy="2548800"/>
          </a:xfrm>
          <a:prstGeom prst="rect">
            <a:avLst/>
          </a:prstGeom>
          <a:solidFill>
            <a:schemeClr val="bg1">
              <a:lumMod val="85000"/>
            </a:schemeClr>
          </a:solidFill>
        </p:spPr>
        <p:txBody>
          <a:bodyPr/>
          <a:lstStyle/>
          <a:p>
            <a:r>
              <a:rPr lang="en-US"/>
              <a:t>Click icon to add picture</a:t>
            </a:r>
            <a:endParaRPr lang="en-GB"/>
          </a:p>
        </p:txBody>
      </p:sp>
      <p:sp>
        <p:nvSpPr>
          <p:cNvPr id="27" name="Content Placeholder 2">
            <a:extLst>
              <a:ext uri="{FF2B5EF4-FFF2-40B4-BE49-F238E27FC236}">
                <a16:creationId xmlns:a16="http://schemas.microsoft.com/office/drawing/2014/main" id="{B89E91D4-C150-9347-9147-05DCF5E11C51}"/>
              </a:ext>
            </a:extLst>
          </p:cNvPr>
          <p:cNvSpPr>
            <a:spLocks noGrp="1"/>
          </p:cNvSpPr>
          <p:nvPr>
            <p:ph idx="16"/>
          </p:nvPr>
        </p:nvSpPr>
        <p:spPr>
          <a:xfrm>
            <a:off x="6183261" y="4810333"/>
            <a:ext cx="2636890" cy="1676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431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7FD426-B3F9-264E-9F16-0A5D0F5056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493" r="12493"/>
          <a:stretch/>
        </p:blipFill>
        <p:spPr>
          <a:xfrm>
            <a:off x="-1" y="0"/>
            <a:ext cx="9144001" cy="6858000"/>
          </a:xfrm>
          <a:prstGeom prst="rect">
            <a:avLst/>
          </a:prstGeom>
        </p:spPr>
      </p:pic>
      <p:sp>
        <p:nvSpPr>
          <p:cNvPr id="5" name="Title 1">
            <a:extLst>
              <a:ext uri="{FF2B5EF4-FFF2-40B4-BE49-F238E27FC236}">
                <a16:creationId xmlns:a16="http://schemas.microsoft.com/office/drawing/2014/main" id="{F57FEA62-CFCC-134B-A63F-79D3B50711EF}"/>
              </a:ext>
            </a:extLst>
          </p:cNvPr>
          <p:cNvSpPr>
            <a:spLocks noGrp="1"/>
          </p:cNvSpPr>
          <p:nvPr>
            <p:ph type="title"/>
          </p:nvPr>
        </p:nvSpPr>
        <p:spPr>
          <a:xfrm>
            <a:off x="323850" y="368300"/>
            <a:ext cx="4383088" cy="6121400"/>
          </a:xfrm>
        </p:spPr>
        <p:txBody>
          <a:bodyPr anchor="t"/>
          <a:lstStyle>
            <a:lvl1pPr>
              <a:defRPr sz="4875">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558197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908985-6B1E-E142-AF81-95FE5E6FA6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5" name="Title 1">
            <a:extLst>
              <a:ext uri="{FF2B5EF4-FFF2-40B4-BE49-F238E27FC236}">
                <a16:creationId xmlns:a16="http://schemas.microsoft.com/office/drawing/2014/main" id="{506E9847-230B-A54B-8361-F9EEEB535150}"/>
              </a:ext>
            </a:extLst>
          </p:cNvPr>
          <p:cNvSpPr>
            <a:spLocks noGrp="1"/>
          </p:cNvSpPr>
          <p:nvPr>
            <p:ph type="title"/>
          </p:nvPr>
        </p:nvSpPr>
        <p:spPr>
          <a:xfrm>
            <a:off x="323850" y="368300"/>
            <a:ext cx="4383088" cy="6121400"/>
          </a:xfrm>
        </p:spPr>
        <p:txBody>
          <a:bodyPr anchor="t"/>
          <a:lstStyle>
            <a:lvl1pPr>
              <a:defRPr sz="4875">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922149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CC06F6-4401-E64E-85E9-CC9EB95B487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5" name="Title 1">
            <a:extLst>
              <a:ext uri="{FF2B5EF4-FFF2-40B4-BE49-F238E27FC236}">
                <a16:creationId xmlns:a16="http://schemas.microsoft.com/office/drawing/2014/main" id="{DB880DFF-E960-5147-AA84-E531444132C4}"/>
              </a:ext>
            </a:extLst>
          </p:cNvPr>
          <p:cNvSpPr>
            <a:spLocks noGrp="1"/>
          </p:cNvSpPr>
          <p:nvPr>
            <p:ph type="title"/>
          </p:nvPr>
        </p:nvSpPr>
        <p:spPr>
          <a:xfrm>
            <a:off x="323850" y="368300"/>
            <a:ext cx="4383088" cy="6121400"/>
          </a:xfrm>
        </p:spPr>
        <p:txBody>
          <a:bodyPr anchor="t"/>
          <a:lstStyle>
            <a:lvl1pPr>
              <a:defRPr sz="4875">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256064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FCA9C3F4-D1BA-6747-AD1E-6872AF725BD4}"/>
              </a:ext>
            </a:extLst>
          </p:cNvPr>
          <p:cNvSpPr>
            <a:spLocks noGrp="1"/>
          </p:cNvSpPr>
          <p:nvPr>
            <p:ph type="sldNum" sz="quarter" idx="4"/>
          </p:nvPr>
        </p:nvSpPr>
        <p:spPr>
          <a:xfrm>
            <a:off x="8641268" y="6623436"/>
            <a:ext cx="178883" cy="234564"/>
          </a:xfrm>
          <a:prstGeom prst="rect">
            <a:avLst/>
          </a:prstGeom>
        </p:spPr>
        <p:txBody>
          <a:bodyPr vert="horz" lIns="0" tIns="0" rIns="0" bIns="0" rtlCol="0" anchor="t" anchorCtr="0">
            <a:noAutofit/>
          </a:bodyPr>
          <a:lstStyle>
            <a:lvl1pPr algn="l">
              <a:lnSpc>
                <a:spcPct val="90000"/>
              </a:lnSpc>
              <a:spcBef>
                <a:spcPts val="0"/>
              </a:spcBef>
              <a:defRPr sz="750">
                <a:solidFill>
                  <a:srgbClr val="999999"/>
                </a:solidFill>
              </a:defRPr>
            </a:lvl1pPr>
          </a:lstStyle>
          <a:p>
            <a:fld id="{5B4A74C5-79B0-4340-9A8D-1CCBE3E8C644}" type="slidenum">
              <a:rPr lang="en-GB" smtClean="0"/>
              <a:pPr/>
              <a:t>‹#›</a:t>
            </a:fld>
            <a:endParaRPr lang="en-GB"/>
          </a:p>
        </p:txBody>
      </p:sp>
      <p:sp>
        <p:nvSpPr>
          <p:cNvPr id="12" name="Title Placeholder 1">
            <a:extLst>
              <a:ext uri="{FF2B5EF4-FFF2-40B4-BE49-F238E27FC236}">
                <a16:creationId xmlns:a16="http://schemas.microsoft.com/office/drawing/2014/main" id="{E7D46131-AD63-5C4A-9999-9CCDAAD0FF2B}"/>
              </a:ext>
            </a:extLst>
          </p:cNvPr>
          <p:cNvSpPr>
            <a:spLocks noGrp="1"/>
          </p:cNvSpPr>
          <p:nvPr>
            <p:ph type="title"/>
          </p:nvPr>
        </p:nvSpPr>
        <p:spPr>
          <a:xfrm>
            <a:off x="323852" y="368303"/>
            <a:ext cx="8496299" cy="1439999"/>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980196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4D323534-D938-A34D-B68B-32767D494134}"/>
              </a:ext>
            </a:extLst>
          </p:cNvPr>
          <p:cNvSpPr>
            <a:spLocks noGrp="1"/>
          </p:cNvSpPr>
          <p:nvPr>
            <p:ph type="sldNum" sz="quarter" idx="4"/>
          </p:nvPr>
        </p:nvSpPr>
        <p:spPr>
          <a:xfrm>
            <a:off x="8824149" y="6551805"/>
            <a:ext cx="178883" cy="234564"/>
          </a:xfrm>
          <a:prstGeom prst="rect">
            <a:avLst/>
          </a:prstGeom>
        </p:spPr>
        <p:txBody>
          <a:bodyPr vert="horz" lIns="0" tIns="0" rIns="0" bIns="0" rtlCol="0" anchor="t" anchorCtr="0">
            <a:noAutofit/>
          </a:bodyPr>
          <a:lstStyle>
            <a:lvl1pPr algn="l">
              <a:lnSpc>
                <a:spcPct val="90000"/>
              </a:lnSpc>
              <a:spcBef>
                <a:spcPts val="0"/>
              </a:spcBef>
              <a:defRPr sz="750">
                <a:solidFill>
                  <a:srgbClr val="999999"/>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1440955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34371E6-E4E5-D745-9264-8EA9C0BE58EE}"/>
              </a:ext>
            </a:extLst>
          </p:cNvPr>
          <p:cNvSpPr>
            <a:spLocks noGrp="1"/>
          </p:cNvSpPr>
          <p:nvPr>
            <p:ph type="title"/>
          </p:nvPr>
        </p:nvSpPr>
        <p:spPr>
          <a:xfrm>
            <a:off x="323852" y="368303"/>
            <a:ext cx="8496299" cy="1439999"/>
          </a:xfrm>
          <a:prstGeom prst="rect">
            <a:avLst/>
          </a:prstGeom>
        </p:spPr>
        <p:txBody>
          <a:bodyPr vert="horz" lIns="0" tIns="0" rIns="0" bIns="0" rtlCol="0" anchor="t" anchorCtr="0">
            <a:noAutofit/>
          </a:bodyPr>
          <a:lstStyle/>
          <a:p>
            <a:r>
              <a:rPr lang="en-US"/>
              <a:t>Click to edit Master title style</a:t>
            </a:r>
            <a:endParaRPr lang="en-GB"/>
          </a:p>
        </p:txBody>
      </p:sp>
      <p:sp>
        <p:nvSpPr>
          <p:cNvPr id="11" name="Slide Number Placeholder 5">
            <a:extLst>
              <a:ext uri="{FF2B5EF4-FFF2-40B4-BE49-F238E27FC236}">
                <a16:creationId xmlns:a16="http://schemas.microsoft.com/office/drawing/2014/main" id="{65EB6EC4-FA42-5E40-B0BC-3A5BE65BF8BC}"/>
              </a:ext>
            </a:extLst>
          </p:cNvPr>
          <p:cNvSpPr>
            <a:spLocks noGrp="1"/>
          </p:cNvSpPr>
          <p:nvPr>
            <p:ph type="sldNum" sz="quarter" idx="4"/>
          </p:nvPr>
        </p:nvSpPr>
        <p:spPr>
          <a:xfrm>
            <a:off x="8592572" y="6528980"/>
            <a:ext cx="178883" cy="234564"/>
          </a:xfrm>
          <a:prstGeom prst="rect">
            <a:avLst/>
          </a:prstGeom>
        </p:spPr>
        <p:txBody>
          <a:bodyPr vert="horz" lIns="0" tIns="0" rIns="0" bIns="0" rtlCol="0" anchor="t" anchorCtr="0">
            <a:noAutofit/>
          </a:bodyPr>
          <a:lstStyle>
            <a:lvl1pPr algn="l">
              <a:lnSpc>
                <a:spcPct val="90000"/>
              </a:lnSpc>
              <a:spcBef>
                <a:spcPts val="0"/>
              </a:spcBef>
              <a:defRPr sz="750">
                <a:solidFill>
                  <a:srgbClr val="999999"/>
                </a:solidFill>
              </a:defRPr>
            </a:lvl1pPr>
          </a:lstStyle>
          <a:p>
            <a:fld id="{5B4A74C5-79B0-4340-9A8D-1CCBE3E8C644}" type="slidenum">
              <a:rPr lang="en-GB" smtClean="0"/>
              <a:pPr/>
              <a:t>‹#›</a:t>
            </a:fld>
            <a:endParaRPr lang="en-GB"/>
          </a:p>
        </p:txBody>
      </p:sp>
      <p:sp>
        <p:nvSpPr>
          <p:cNvPr id="14" name="Content Placeholder 2">
            <a:extLst>
              <a:ext uri="{FF2B5EF4-FFF2-40B4-BE49-F238E27FC236}">
                <a16:creationId xmlns:a16="http://schemas.microsoft.com/office/drawing/2014/main" id="{52B3A6DB-7A6D-8F4B-9781-155B17631561}"/>
              </a:ext>
            </a:extLst>
          </p:cNvPr>
          <p:cNvSpPr>
            <a:spLocks noGrp="1"/>
          </p:cNvSpPr>
          <p:nvPr>
            <p:ph idx="13"/>
          </p:nvPr>
        </p:nvSpPr>
        <p:spPr>
          <a:xfrm>
            <a:off x="323853" y="2028825"/>
            <a:ext cx="8496298" cy="4457702"/>
          </a:xfrm>
        </p:spPr>
        <p:txBody>
          <a:bodyPr/>
          <a:lstStyle>
            <a:lvl1pPr>
              <a:defRPr sz="1050"/>
            </a:lvl1pPr>
            <a:lvl2pPr>
              <a:defRPr sz="1050"/>
            </a:lvl2pPr>
            <a:lvl3pPr>
              <a:defRPr sz="105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7851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25" name="Picture 24" descr="A picture containing pie chart&#10;&#10;Description automatically generated">
            <a:extLst>
              <a:ext uri="{FF2B5EF4-FFF2-40B4-BE49-F238E27FC236}">
                <a16:creationId xmlns:a16="http://schemas.microsoft.com/office/drawing/2014/main" id="{478AB927-CA93-2447-8227-7133271B111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grpSp>
        <p:nvGrpSpPr>
          <p:cNvPr id="27" name="Group 26">
            <a:extLst>
              <a:ext uri="{FF2B5EF4-FFF2-40B4-BE49-F238E27FC236}">
                <a16:creationId xmlns:a16="http://schemas.microsoft.com/office/drawing/2014/main" id="{4B751D2C-E965-C84A-9683-A26D31CB96A9}"/>
              </a:ext>
            </a:extLst>
          </p:cNvPr>
          <p:cNvGrpSpPr>
            <a:grpSpLocks noChangeAspect="1"/>
          </p:cNvGrpSpPr>
          <p:nvPr userDrawn="1"/>
        </p:nvGrpSpPr>
        <p:grpSpPr bwMode="auto">
          <a:xfrm>
            <a:off x="7344808" y="5017611"/>
            <a:ext cx="1475342" cy="1472089"/>
            <a:chOff x="2464" y="1494"/>
            <a:chExt cx="2267" cy="2262"/>
          </a:xfrm>
          <a:solidFill>
            <a:schemeClr val="bg1"/>
          </a:solidFill>
        </p:grpSpPr>
        <p:sp>
          <p:nvSpPr>
            <p:cNvPr id="28" name="Oval 27">
              <a:extLst>
                <a:ext uri="{FF2B5EF4-FFF2-40B4-BE49-F238E27FC236}">
                  <a16:creationId xmlns:a16="http://schemas.microsoft.com/office/drawing/2014/main" id="{B732ACC5-DBDC-4949-840F-8FAA1EB60E03}"/>
                </a:ext>
              </a:extLst>
            </p:cNvPr>
            <p:cNvSpPr>
              <a:spLocks noChangeArrowheads="1"/>
            </p:cNvSpPr>
            <p:nvPr userDrawn="1"/>
          </p:nvSpPr>
          <p:spPr bwMode="auto">
            <a:xfrm>
              <a:off x="3170" y="3451"/>
              <a:ext cx="70"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Oval 30">
              <a:extLst>
                <a:ext uri="{FF2B5EF4-FFF2-40B4-BE49-F238E27FC236}">
                  <a16:creationId xmlns:a16="http://schemas.microsoft.com/office/drawing/2014/main" id="{92C1F0D6-60CC-C944-A480-4003559E8636}"/>
                </a:ext>
              </a:extLst>
            </p:cNvPr>
            <p:cNvSpPr>
              <a:spLocks noChangeArrowheads="1"/>
            </p:cNvSpPr>
            <p:nvPr userDrawn="1"/>
          </p:nvSpPr>
          <p:spPr bwMode="auto">
            <a:xfrm>
              <a:off x="4070" y="3451"/>
              <a:ext cx="71"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31">
              <a:extLst>
                <a:ext uri="{FF2B5EF4-FFF2-40B4-BE49-F238E27FC236}">
                  <a16:creationId xmlns:a16="http://schemas.microsoft.com/office/drawing/2014/main" id="{E3FC447A-0132-2D45-8E27-BA83E5DDE963}"/>
                </a:ext>
              </a:extLst>
            </p:cNvPr>
            <p:cNvSpPr>
              <a:spLocks noEditPoints="1"/>
            </p:cNvSpPr>
            <p:nvPr userDrawn="1"/>
          </p:nvSpPr>
          <p:spPr bwMode="auto">
            <a:xfrm>
              <a:off x="2771" y="3538"/>
              <a:ext cx="191" cy="218"/>
            </a:xfrm>
            <a:custGeom>
              <a:avLst/>
              <a:gdLst>
                <a:gd name="T0" fmla="*/ 770 w 770"/>
                <a:gd name="T1" fmla="*/ 353 h 881"/>
                <a:gd name="T2" fmla="*/ 770 w 770"/>
                <a:gd name="T3" fmla="*/ 857 h 881"/>
                <a:gd name="T4" fmla="*/ 550 w 770"/>
                <a:gd name="T5" fmla="*/ 857 h 881"/>
                <a:gd name="T6" fmla="*/ 550 w 770"/>
                <a:gd name="T7" fmla="*/ 772 h 881"/>
                <a:gd name="T8" fmla="*/ 310 w 770"/>
                <a:gd name="T9" fmla="*/ 876 h 881"/>
                <a:gd name="T10" fmla="*/ 0 w 770"/>
                <a:gd name="T11" fmla="*/ 617 h 881"/>
                <a:gd name="T12" fmla="*/ 514 w 770"/>
                <a:gd name="T13" fmla="*/ 320 h 881"/>
                <a:gd name="T14" fmla="*/ 543 w 770"/>
                <a:gd name="T15" fmla="*/ 320 h 881"/>
                <a:gd name="T16" fmla="*/ 379 w 770"/>
                <a:gd name="T17" fmla="*/ 190 h 881"/>
                <a:gd name="T18" fmla="*/ 155 w 770"/>
                <a:gd name="T19" fmla="*/ 270 h 881"/>
                <a:gd name="T20" fmla="*/ 22 w 770"/>
                <a:gd name="T21" fmla="*/ 137 h 881"/>
                <a:gd name="T22" fmla="*/ 385 w 770"/>
                <a:gd name="T23" fmla="*/ 0 h 881"/>
                <a:gd name="T24" fmla="*/ 682 w 770"/>
                <a:gd name="T25" fmla="*/ 91 h 881"/>
                <a:gd name="T26" fmla="*/ 770 w 770"/>
                <a:gd name="T27" fmla="*/ 353 h 881"/>
                <a:gd name="T28" fmla="*/ 543 w 770"/>
                <a:gd name="T29" fmla="*/ 493 h 881"/>
                <a:gd name="T30" fmla="*/ 521 w 770"/>
                <a:gd name="T31" fmla="*/ 493 h 881"/>
                <a:gd name="T32" fmla="*/ 326 w 770"/>
                <a:gd name="T33" fmla="*/ 516 h 881"/>
                <a:gd name="T34" fmla="*/ 241 w 770"/>
                <a:gd name="T35" fmla="*/ 602 h 881"/>
                <a:gd name="T36" fmla="*/ 356 w 770"/>
                <a:gd name="T37" fmla="*/ 689 h 881"/>
                <a:gd name="T38" fmla="*/ 543 w 770"/>
                <a:gd name="T39" fmla="*/ 519 h 881"/>
                <a:gd name="T40" fmla="*/ 543 w 770"/>
                <a:gd name="T41" fmla="*/ 493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881">
                  <a:moveTo>
                    <a:pt x="770" y="353"/>
                  </a:moveTo>
                  <a:cubicBezTo>
                    <a:pt x="770" y="857"/>
                    <a:pt x="770" y="857"/>
                    <a:pt x="770" y="857"/>
                  </a:cubicBezTo>
                  <a:cubicBezTo>
                    <a:pt x="550" y="857"/>
                    <a:pt x="550" y="857"/>
                    <a:pt x="550" y="857"/>
                  </a:cubicBezTo>
                  <a:cubicBezTo>
                    <a:pt x="550" y="772"/>
                    <a:pt x="550" y="772"/>
                    <a:pt x="550" y="772"/>
                  </a:cubicBezTo>
                  <a:cubicBezTo>
                    <a:pt x="492" y="834"/>
                    <a:pt x="421" y="873"/>
                    <a:pt x="310" y="876"/>
                  </a:cubicBezTo>
                  <a:cubicBezTo>
                    <a:pt x="137" y="881"/>
                    <a:pt x="0" y="775"/>
                    <a:pt x="0" y="617"/>
                  </a:cubicBezTo>
                  <a:cubicBezTo>
                    <a:pt x="0" y="373"/>
                    <a:pt x="260" y="320"/>
                    <a:pt x="514" y="320"/>
                  </a:cubicBezTo>
                  <a:cubicBezTo>
                    <a:pt x="543" y="320"/>
                    <a:pt x="543" y="320"/>
                    <a:pt x="543" y="320"/>
                  </a:cubicBezTo>
                  <a:cubicBezTo>
                    <a:pt x="543" y="252"/>
                    <a:pt x="513" y="190"/>
                    <a:pt x="379" y="190"/>
                  </a:cubicBezTo>
                  <a:cubicBezTo>
                    <a:pt x="287" y="190"/>
                    <a:pt x="210" y="219"/>
                    <a:pt x="155" y="270"/>
                  </a:cubicBezTo>
                  <a:cubicBezTo>
                    <a:pt x="22" y="137"/>
                    <a:pt x="22" y="137"/>
                    <a:pt x="22" y="137"/>
                  </a:cubicBezTo>
                  <a:cubicBezTo>
                    <a:pt x="113" y="46"/>
                    <a:pt x="242" y="0"/>
                    <a:pt x="385" y="0"/>
                  </a:cubicBezTo>
                  <a:cubicBezTo>
                    <a:pt x="526" y="0"/>
                    <a:pt x="604" y="20"/>
                    <a:pt x="682" y="91"/>
                  </a:cubicBezTo>
                  <a:cubicBezTo>
                    <a:pt x="757" y="158"/>
                    <a:pt x="770" y="283"/>
                    <a:pt x="770" y="353"/>
                  </a:cubicBezTo>
                  <a:moveTo>
                    <a:pt x="543" y="493"/>
                  </a:moveTo>
                  <a:cubicBezTo>
                    <a:pt x="521" y="493"/>
                    <a:pt x="521" y="493"/>
                    <a:pt x="521" y="493"/>
                  </a:cubicBezTo>
                  <a:cubicBezTo>
                    <a:pt x="484" y="493"/>
                    <a:pt x="394" y="498"/>
                    <a:pt x="326" y="516"/>
                  </a:cubicBezTo>
                  <a:cubicBezTo>
                    <a:pt x="280" y="529"/>
                    <a:pt x="241" y="560"/>
                    <a:pt x="241" y="602"/>
                  </a:cubicBezTo>
                  <a:cubicBezTo>
                    <a:pt x="241" y="663"/>
                    <a:pt x="301" y="689"/>
                    <a:pt x="356" y="689"/>
                  </a:cubicBezTo>
                  <a:cubicBezTo>
                    <a:pt x="473" y="689"/>
                    <a:pt x="543" y="615"/>
                    <a:pt x="543" y="519"/>
                  </a:cubicBezTo>
                  <a:lnTo>
                    <a:pt x="543" y="4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44">
              <a:extLst>
                <a:ext uri="{FF2B5EF4-FFF2-40B4-BE49-F238E27FC236}">
                  <a16:creationId xmlns:a16="http://schemas.microsoft.com/office/drawing/2014/main" id="{A8505E7B-822A-0B4E-81E0-3B522D38C325}"/>
                </a:ext>
              </a:extLst>
            </p:cNvPr>
            <p:cNvSpPr>
              <a:spLocks/>
            </p:cNvSpPr>
            <p:nvPr userDrawn="1"/>
          </p:nvSpPr>
          <p:spPr bwMode="auto">
            <a:xfrm>
              <a:off x="2983" y="3477"/>
              <a:ext cx="154" cy="278"/>
            </a:xfrm>
            <a:custGeom>
              <a:avLst/>
              <a:gdLst>
                <a:gd name="T0" fmla="*/ 401 w 622"/>
                <a:gd name="T1" fmla="*/ 264 h 1120"/>
                <a:gd name="T2" fmla="*/ 401 w 622"/>
                <a:gd name="T3" fmla="*/ 0 h 1120"/>
                <a:gd name="T4" fmla="*/ 163 w 622"/>
                <a:gd name="T5" fmla="*/ 0 h 1120"/>
                <a:gd name="T6" fmla="*/ 163 w 622"/>
                <a:gd name="T7" fmla="*/ 264 h 1120"/>
                <a:gd name="T8" fmla="*/ 0 w 622"/>
                <a:gd name="T9" fmla="*/ 264 h 1120"/>
                <a:gd name="T10" fmla="*/ 0 w 622"/>
                <a:gd name="T11" fmla="*/ 463 h 1120"/>
                <a:gd name="T12" fmla="*/ 163 w 622"/>
                <a:gd name="T13" fmla="*/ 463 h 1120"/>
                <a:gd name="T14" fmla="*/ 163 w 622"/>
                <a:gd name="T15" fmla="*/ 818 h 1120"/>
                <a:gd name="T16" fmla="*/ 231 w 622"/>
                <a:gd name="T17" fmla="*/ 1055 h 1120"/>
                <a:gd name="T18" fmla="*/ 444 w 622"/>
                <a:gd name="T19" fmla="*/ 1120 h 1120"/>
                <a:gd name="T20" fmla="*/ 622 w 622"/>
                <a:gd name="T21" fmla="*/ 1086 h 1120"/>
                <a:gd name="T22" fmla="*/ 622 w 622"/>
                <a:gd name="T23" fmla="*/ 898 h 1120"/>
                <a:gd name="T24" fmla="*/ 494 w 622"/>
                <a:gd name="T25" fmla="*/ 915 h 1120"/>
                <a:gd name="T26" fmla="*/ 401 w 622"/>
                <a:gd name="T27" fmla="*/ 807 h 1120"/>
                <a:gd name="T28" fmla="*/ 401 w 622"/>
                <a:gd name="T29" fmla="*/ 463 h 1120"/>
                <a:gd name="T30" fmla="*/ 622 w 622"/>
                <a:gd name="T31" fmla="*/ 463 h 1120"/>
                <a:gd name="T32" fmla="*/ 622 w 622"/>
                <a:gd name="T33" fmla="*/ 264 h 1120"/>
                <a:gd name="T34" fmla="*/ 401 w 622"/>
                <a:gd name="T35" fmla="*/ 26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2" h="1120">
                  <a:moveTo>
                    <a:pt x="401" y="264"/>
                  </a:moveTo>
                  <a:cubicBezTo>
                    <a:pt x="401" y="0"/>
                    <a:pt x="401" y="0"/>
                    <a:pt x="401" y="0"/>
                  </a:cubicBezTo>
                  <a:cubicBezTo>
                    <a:pt x="163" y="0"/>
                    <a:pt x="163" y="0"/>
                    <a:pt x="163" y="0"/>
                  </a:cubicBezTo>
                  <a:cubicBezTo>
                    <a:pt x="163" y="264"/>
                    <a:pt x="163" y="264"/>
                    <a:pt x="163" y="264"/>
                  </a:cubicBezTo>
                  <a:cubicBezTo>
                    <a:pt x="0" y="264"/>
                    <a:pt x="0" y="264"/>
                    <a:pt x="0" y="264"/>
                  </a:cubicBezTo>
                  <a:cubicBezTo>
                    <a:pt x="0" y="463"/>
                    <a:pt x="0" y="463"/>
                    <a:pt x="0" y="463"/>
                  </a:cubicBezTo>
                  <a:cubicBezTo>
                    <a:pt x="163" y="463"/>
                    <a:pt x="163" y="463"/>
                    <a:pt x="163" y="463"/>
                  </a:cubicBezTo>
                  <a:cubicBezTo>
                    <a:pt x="163" y="818"/>
                    <a:pt x="163" y="818"/>
                    <a:pt x="163" y="818"/>
                  </a:cubicBezTo>
                  <a:cubicBezTo>
                    <a:pt x="163" y="937"/>
                    <a:pt x="184" y="1008"/>
                    <a:pt x="231" y="1055"/>
                  </a:cubicBezTo>
                  <a:cubicBezTo>
                    <a:pt x="276" y="1099"/>
                    <a:pt x="343" y="1120"/>
                    <a:pt x="444" y="1120"/>
                  </a:cubicBezTo>
                  <a:cubicBezTo>
                    <a:pt x="508" y="1120"/>
                    <a:pt x="572" y="1108"/>
                    <a:pt x="622" y="1086"/>
                  </a:cubicBezTo>
                  <a:cubicBezTo>
                    <a:pt x="622" y="898"/>
                    <a:pt x="622" y="898"/>
                    <a:pt x="622" y="898"/>
                  </a:cubicBezTo>
                  <a:cubicBezTo>
                    <a:pt x="592" y="908"/>
                    <a:pt x="549" y="915"/>
                    <a:pt x="494" y="915"/>
                  </a:cubicBezTo>
                  <a:cubicBezTo>
                    <a:pt x="420" y="915"/>
                    <a:pt x="401" y="874"/>
                    <a:pt x="401" y="807"/>
                  </a:cubicBezTo>
                  <a:cubicBezTo>
                    <a:pt x="401" y="463"/>
                    <a:pt x="401" y="463"/>
                    <a:pt x="401" y="463"/>
                  </a:cubicBezTo>
                  <a:cubicBezTo>
                    <a:pt x="622" y="463"/>
                    <a:pt x="622" y="463"/>
                    <a:pt x="622" y="463"/>
                  </a:cubicBezTo>
                  <a:cubicBezTo>
                    <a:pt x="622" y="264"/>
                    <a:pt x="622" y="264"/>
                    <a:pt x="622" y="264"/>
                  </a:cubicBezTo>
                  <a:lnTo>
                    <a:pt x="401"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45">
              <a:extLst>
                <a:ext uri="{FF2B5EF4-FFF2-40B4-BE49-F238E27FC236}">
                  <a16:creationId xmlns:a16="http://schemas.microsoft.com/office/drawing/2014/main" id="{47797B0D-7776-EB46-AC0E-FEADCA78DE82}"/>
                </a:ext>
              </a:extLst>
            </p:cNvPr>
            <p:cNvSpPr>
              <a:spLocks noEditPoints="1"/>
            </p:cNvSpPr>
            <p:nvPr userDrawn="1"/>
          </p:nvSpPr>
          <p:spPr bwMode="auto">
            <a:xfrm>
              <a:off x="4426" y="3538"/>
              <a:ext cx="213" cy="217"/>
            </a:xfrm>
            <a:custGeom>
              <a:avLst/>
              <a:gdLst>
                <a:gd name="T0" fmla="*/ 857 w 857"/>
                <a:gd name="T1" fmla="*/ 453 h 876"/>
                <a:gd name="T2" fmla="*/ 857 w 857"/>
                <a:gd name="T3" fmla="*/ 516 h 876"/>
                <a:gd name="T4" fmla="*/ 244 w 857"/>
                <a:gd name="T5" fmla="*/ 516 h 876"/>
                <a:gd name="T6" fmla="*/ 459 w 857"/>
                <a:gd name="T7" fmla="*/ 680 h 876"/>
                <a:gd name="T8" fmla="*/ 678 w 857"/>
                <a:gd name="T9" fmla="*/ 583 h 876"/>
                <a:gd name="T10" fmla="*/ 829 w 857"/>
                <a:gd name="T11" fmla="*/ 693 h 876"/>
                <a:gd name="T12" fmla="*/ 463 w 857"/>
                <a:gd name="T13" fmla="*/ 876 h 876"/>
                <a:gd name="T14" fmla="*/ 0 w 857"/>
                <a:gd name="T15" fmla="*/ 438 h 876"/>
                <a:gd name="T16" fmla="*/ 433 w 857"/>
                <a:gd name="T17" fmla="*/ 0 h 876"/>
                <a:gd name="T18" fmla="*/ 857 w 857"/>
                <a:gd name="T19" fmla="*/ 453 h 876"/>
                <a:gd name="T20" fmla="*/ 605 w 857"/>
                <a:gd name="T21" fmla="*/ 345 h 876"/>
                <a:gd name="T22" fmla="*/ 425 w 857"/>
                <a:gd name="T23" fmla="*/ 189 h 876"/>
                <a:gd name="T24" fmla="*/ 245 w 857"/>
                <a:gd name="T25" fmla="*/ 345 h 876"/>
                <a:gd name="T26" fmla="*/ 605 w 857"/>
                <a:gd name="T27" fmla="*/ 34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7" h="876">
                  <a:moveTo>
                    <a:pt x="857" y="453"/>
                  </a:moveTo>
                  <a:cubicBezTo>
                    <a:pt x="857" y="516"/>
                    <a:pt x="857" y="516"/>
                    <a:pt x="857" y="516"/>
                  </a:cubicBezTo>
                  <a:cubicBezTo>
                    <a:pt x="244" y="516"/>
                    <a:pt x="244" y="516"/>
                    <a:pt x="244" y="516"/>
                  </a:cubicBezTo>
                  <a:cubicBezTo>
                    <a:pt x="249" y="602"/>
                    <a:pt x="345" y="675"/>
                    <a:pt x="459" y="680"/>
                  </a:cubicBezTo>
                  <a:cubicBezTo>
                    <a:pt x="565" y="684"/>
                    <a:pt x="623" y="642"/>
                    <a:pt x="678" y="583"/>
                  </a:cubicBezTo>
                  <a:cubicBezTo>
                    <a:pt x="829" y="693"/>
                    <a:pt x="829" y="693"/>
                    <a:pt x="829" y="693"/>
                  </a:cubicBezTo>
                  <a:cubicBezTo>
                    <a:pt x="737" y="809"/>
                    <a:pt x="624" y="876"/>
                    <a:pt x="463" y="876"/>
                  </a:cubicBezTo>
                  <a:cubicBezTo>
                    <a:pt x="208" y="876"/>
                    <a:pt x="0" y="718"/>
                    <a:pt x="0" y="438"/>
                  </a:cubicBezTo>
                  <a:cubicBezTo>
                    <a:pt x="0" y="215"/>
                    <a:pt x="139" y="0"/>
                    <a:pt x="433" y="0"/>
                  </a:cubicBezTo>
                  <a:cubicBezTo>
                    <a:pt x="736" y="0"/>
                    <a:pt x="857" y="235"/>
                    <a:pt x="857" y="453"/>
                  </a:cubicBezTo>
                  <a:moveTo>
                    <a:pt x="605" y="345"/>
                  </a:moveTo>
                  <a:cubicBezTo>
                    <a:pt x="594" y="254"/>
                    <a:pt x="544" y="187"/>
                    <a:pt x="425" y="189"/>
                  </a:cubicBezTo>
                  <a:cubicBezTo>
                    <a:pt x="324" y="191"/>
                    <a:pt x="256" y="259"/>
                    <a:pt x="245" y="345"/>
                  </a:cubicBezTo>
                  <a:lnTo>
                    <a:pt x="605"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46">
              <a:extLst>
                <a:ext uri="{FF2B5EF4-FFF2-40B4-BE49-F238E27FC236}">
                  <a16:creationId xmlns:a16="http://schemas.microsoft.com/office/drawing/2014/main" id="{2B6AB909-9B21-0F4F-8954-842AEA56C96D}"/>
                </a:ext>
              </a:extLst>
            </p:cNvPr>
            <p:cNvSpPr>
              <a:spLocks/>
            </p:cNvSpPr>
            <p:nvPr userDrawn="1"/>
          </p:nvSpPr>
          <p:spPr bwMode="auto">
            <a:xfrm>
              <a:off x="2464" y="3449"/>
              <a:ext cx="272" cy="301"/>
            </a:xfrm>
            <a:custGeom>
              <a:avLst/>
              <a:gdLst>
                <a:gd name="T0" fmla="*/ 207 w 272"/>
                <a:gd name="T1" fmla="*/ 0 h 301"/>
                <a:gd name="T2" fmla="*/ 207 w 272"/>
                <a:gd name="T3" fmla="*/ 204 h 301"/>
                <a:gd name="T4" fmla="*/ 80 w 272"/>
                <a:gd name="T5" fmla="*/ 0 h 301"/>
                <a:gd name="T6" fmla="*/ 0 w 272"/>
                <a:gd name="T7" fmla="*/ 0 h 301"/>
                <a:gd name="T8" fmla="*/ 0 w 272"/>
                <a:gd name="T9" fmla="*/ 301 h 301"/>
                <a:gd name="T10" fmla="*/ 65 w 272"/>
                <a:gd name="T11" fmla="*/ 301 h 301"/>
                <a:gd name="T12" fmla="*/ 65 w 272"/>
                <a:gd name="T13" fmla="*/ 90 h 301"/>
                <a:gd name="T14" fmla="*/ 196 w 272"/>
                <a:gd name="T15" fmla="*/ 301 h 301"/>
                <a:gd name="T16" fmla="*/ 272 w 272"/>
                <a:gd name="T17" fmla="*/ 301 h 301"/>
                <a:gd name="T18" fmla="*/ 272 w 272"/>
                <a:gd name="T19" fmla="*/ 0 h 301"/>
                <a:gd name="T20" fmla="*/ 207 w 272"/>
                <a:gd name="T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01">
                  <a:moveTo>
                    <a:pt x="207" y="0"/>
                  </a:moveTo>
                  <a:lnTo>
                    <a:pt x="207" y="204"/>
                  </a:lnTo>
                  <a:lnTo>
                    <a:pt x="80" y="0"/>
                  </a:lnTo>
                  <a:lnTo>
                    <a:pt x="0" y="0"/>
                  </a:lnTo>
                  <a:lnTo>
                    <a:pt x="0" y="301"/>
                  </a:lnTo>
                  <a:lnTo>
                    <a:pt x="65" y="301"/>
                  </a:lnTo>
                  <a:lnTo>
                    <a:pt x="65" y="90"/>
                  </a:lnTo>
                  <a:lnTo>
                    <a:pt x="196" y="301"/>
                  </a:lnTo>
                  <a:lnTo>
                    <a:pt x="272" y="301"/>
                  </a:lnTo>
                  <a:lnTo>
                    <a:pt x="272" y="0"/>
                  </a:lnTo>
                  <a:lnTo>
                    <a:pt x="2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47">
              <a:extLst>
                <a:ext uri="{FF2B5EF4-FFF2-40B4-BE49-F238E27FC236}">
                  <a16:creationId xmlns:a16="http://schemas.microsoft.com/office/drawing/2014/main" id="{F10B75ED-4C86-E942-9CC2-0A2A0E0CCBF8}"/>
                </a:ext>
              </a:extLst>
            </p:cNvPr>
            <p:cNvSpPr>
              <a:spLocks/>
            </p:cNvSpPr>
            <p:nvPr userDrawn="1"/>
          </p:nvSpPr>
          <p:spPr bwMode="auto">
            <a:xfrm>
              <a:off x="3734" y="3543"/>
              <a:ext cx="321" cy="207"/>
            </a:xfrm>
            <a:custGeom>
              <a:avLst/>
              <a:gdLst>
                <a:gd name="T0" fmla="*/ 259 w 321"/>
                <a:gd name="T1" fmla="*/ 0 h 207"/>
                <a:gd name="T2" fmla="*/ 226 w 321"/>
                <a:gd name="T3" fmla="*/ 129 h 207"/>
                <a:gd name="T4" fmla="*/ 192 w 321"/>
                <a:gd name="T5" fmla="*/ 0 h 207"/>
                <a:gd name="T6" fmla="*/ 131 w 321"/>
                <a:gd name="T7" fmla="*/ 0 h 207"/>
                <a:gd name="T8" fmla="*/ 98 w 321"/>
                <a:gd name="T9" fmla="*/ 128 h 207"/>
                <a:gd name="T10" fmla="*/ 65 w 321"/>
                <a:gd name="T11" fmla="*/ 0 h 207"/>
                <a:gd name="T12" fmla="*/ 0 w 321"/>
                <a:gd name="T13" fmla="*/ 0 h 207"/>
                <a:gd name="T14" fmla="*/ 66 w 321"/>
                <a:gd name="T15" fmla="*/ 207 h 207"/>
                <a:gd name="T16" fmla="*/ 125 w 321"/>
                <a:gd name="T17" fmla="*/ 207 h 207"/>
                <a:gd name="T18" fmla="*/ 161 w 321"/>
                <a:gd name="T19" fmla="*/ 77 h 207"/>
                <a:gd name="T20" fmla="*/ 201 w 321"/>
                <a:gd name="T21" fmla="*/ 207 h 207"/>
                <a:gd name="T22" fmla="*/ 255 w 321"/>
                <a:gd name="T23" fmla="*/ 207 h 207"/>
                <a:gd name="T24" fmla="*/ 321 w 321"/>
                <a:gd name="T25" fmla="*/ 0 h 207"/>
                <a:gd name="T26" fmla="*/ 259 w 321"/>
                <a:gd name="T2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1" h="207">
                  <a:moveTo>
                    <a:pt x="259" y="0"/>
                  </a:moveTo>
                  <a:lnTo>
                    <a:pt x="226" y="129"/>
                  </a:lnTo>
                  <a:lnTo>
                    <a:pt x="192" y="0"/>
                  </a:lnTo>
                  <a:lnTo>
                    <a:pt x="131" y="0"/>
                  </a:lnTo>
                  <a:lnTo>
                    <a:pt x="98" y="128"/>
                  </a:lnTo>
                  <a:lnTo>
                    <a:pt x="65" y="0"/>
                  </a:lnTo>
                  <a:lnTo>
                    <a:pt x="0" y="0"/>
                  </a:lnTo>
                  <a:lnTo>
                    <a:pt x="66" y="207"/>
                  </a:lnTo>
                  <a:lnTo>
                    <a:pt x="125" y="207"/>
                  </a:lnTo>
                  <a:lnTo>
                    <a:pt x="161" y="77"/>
                  </a:lnTo>
                  <a:lnTo>
                    <a:pt x="201" y="207"/>
                  </a:lnTo>
                  <a:lnTo>
                    <a:pt x="255" y="207"/>
                  </a:lnTo>
                  <a:lnTo>
                    <a:pt x="321" y="0"/>
                  </a:lnTo>
                  <a:lnTo>
                    <a:pt x="2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48">
              <a:extLst>
                <a:ext uri="{FF2B5EF4-FFF2-40B4-BE49-F238E27FC236}">
                  <a16:creationId xmlns:a16="http://schemas.microsoft.com/office/drawing/2014/main" id="{0AD00EF9-F9B6-0849-A3E2-8B358D567EDD}"/>
                </a:ext>
              </a:extLst>
            </p:cNvPr>
            <p:cNvSpPr>
              <a:spLocks/>
            </p:cNvSpPr>
            <p:nvPr userDrawn="1"/>
          </p:nvSpPr>
          <p:spPr bwMode="auto">
            <a:xfrm>
              <a:off x="3175" y="3543"/>
              <a:ext cx="60" cy="207"/>
            </a:xfrm>
            <a:custGeom>
              <a:avLst/>
              <a:gdLst>
                <a:gd name="T0" fmla="*/ 60 w 60"/>
                <a:gd name="T1" fmla="*/ 0 h 207"/>
                <a:gd name="T2" fmla="*/ 0 w 60"/>
                <a:gd name="T3" fmla="*/ 0 h 207"/>
                <a:gd name="T4" fmla="*/ 0 w 60"/>
                <a:gd name="T5" fmla="*/ 106 h 207"/>
                <a:gd name="T6" fmla="*/ 0 w 60"/>
                <a:gd name="T7" fmla="*/ 207 h 207"/>
                <a:gd name="T8" fmla="*/ 60 w 60"/>
                <a:gd name="T9" fmla="*/ 207 h 207"/>
                <a:gd name="T10" fmla="*/ 60 w 60"/>
                <a:gd name="T11" fmla="*/ 106 h 207"/>
                <a:gd name="T12" fmla="*/ 60 w 60"/>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60" h="207">
                  <a:moveTo>
                    <a:pt x="60" y="0"/>
                  </a:moveTo>
                  <a:lnTo>
                    <a:pt x="0" y="0"/>
                  </a:lnTo>
                  <a:lnTo>
                    <a:pt x="0" y="106"/>
                  </a:lnTo>
                  <a:lnTo>
                    <a:pt x="0" y="207"/>
                  </a:lnTo>
                  <a:lnTo>
                    <a:pt x="60" y="207"/>
                  </a:lnTo>
                  <a:lnTo>
                    <a:pt x="60" y="106"/>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49">
              <a:extLst>
                <a:ext uri="{FF2B5EF4-FFF2-40B4-BE49-F238E27FC236}">
                  <a16:creationId xmlns:a16="http://schemas.microsoft.com/office/drawing/2014/main" id="{A4D0F087-871B-E34C-AD7D-B06B274C1C0E}"/>
                </a:ext>
              </a:extLst>
            </p:cNvPr>
            <p:cNvSpPr>
              <a:spLocks/>
            </p:cNvSpPr>
            <p:nvPr userDrawn="1"/>
          </p:nvSpPr>
          <p:spPr bwMode="auto">
            <a:xfrm>
              <a:off x="4076" y="3543"/>
              <a:ext cx="59" cy="207"/>
            </a:xfrm>
            <a:custGeom>
              <a:avLst/>
              <a:gdLst>
                <a:gd name="T0" fmla="*/ 59 w 59"/>
                <a:gd name="T1" fmla="*/ 0 h 207"/>
                <a:gd name="T2" fmla="*/ 0 w 59"/>
                <a:gd name="T3" fmla="*/ 0 h 207"/>
                <a:gd name="T4" fmla="*/ 0 w 59"/>
                <a:gd name="T5" fmla="*/ 106 h 207"/>
                <a:gd name="T6" fmla="*/ 0 w 59"/>
                <a:gd name="T7" fmla="*/ 207 h 207"/>
                <a:gd name="T8" fmla="*/ 59 w 59"/>
                <a:gd name="T9" fmla="*/ 207 h 207"/>
                <a:gd name="T10" fmla="*/ 59 w 59"/>
                <a:gd name="T11" fmla="*/ 106 h 207"/>
                <a:gd name="T12" fmla="*/ 59 w 59"/>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59" h="207">
                  <a:moveTo>
                    <a:pt x="59" y="0"/>
                  </a:moveTo>
                  <a:lnTo>
                    <a:pt x="0" y="0"/>
                  </a:lnTo>
                  <a:lnTo>
                    <a:pt x="0" y="106"/>
                  </a:lnTo>
                  <a:lnTo>
                    <a:pt x="0" y="207"/>
                  </a:lnTo>
                  <a:lnTo>
                    <a:pt x="59" y="207"/>
                  </a:lnTo>
                  <a:lnTo>
                    <a:pt x="59" y="106"/>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50">
              <a:extLst>
                <a:ext uri="{FF2B5EF4-FFF2-40B4-BE49-F238E27FC236}">
                  <a16:creationId xmlns:a16="http://schemas.microsoft.com/office/drawing/2014/main" id="{A6B66F9A-0996-FF48-AC00-75AFF13986AF}"/>
                </a:ext>
              </a:extLst>
            </p:cNvPr>
            <p:cNvSpPr>
              <a:spLocks/>
            </p:cNvSpPr>
            <p:nvPr userDrawn="1"/>
          </p:nvSpPr>
          <p:spPr bwMode="auto">
            <a:xfrm>
              <a:off x="3527" y="3538"/>
              <a:ext cx="190" cy="212"/>
            </a:xfrm>
            <a:custGeom>
              <a:avLst/>
              <a:gdLst>
                <a:gd name="T0" fmla="*/ 686 w 767"/>
                <a:gd name="T1" fmla="*/ 77 h 857"/>
                <a:gd name="T2" fmla="*/ 480 w 767"/>
                <a:gd name="T3" fmla="*/ 0 h 857"/>
                <a:gd name="T4" fmla="*/ 231 w 767"/>
                <a:gd name="T5" fmla="*/ 111 h 857"/>
                <a:gd name="T6" fmla="*/ 231 w 767"/>
                <a:gd name="T7" fmla="*/ 20 h 857"/>
                <a:gd name="T8" fmla="*/ 0 w 767"/>
                <a:gd name="T9" fmla="*/ 20 h 857"/>
                <a:gd name="T10" fmla="*/ 0 w 767"/>
                <a:gd name="T11" fmla="*/ 857 h 857"/>
                <a:gd name="T12" fmla="*/ 241 w 767"/>
                <a:gd name="T13" fmla="*/ 857 h 857"/>
                <a:gd name="T14" fmla="*/ 241 w 767"/>
                <a:gd name="T15" fmla="*/ 402 h 857"/>
                <a:gd name="T16" fmla="*/ 285 w 767"/>
                <a:gd name="T17" fmla="*/ 268 h 857"/>
                <a:gd name="T18" fmla="*/ 390 w 767"/>
                <a:gd name="T19" fmla="*/ 221 h 857"/>
                <a:gd name="T20" fmla="*/ 494 w 767"/>
                <a:gd name="T21" fmla="*/ 268 h 857"/>
                <a:gd name="T22" fmla="*/ 527 w 767"/>
                <a:gd name="T23" fmla="*/ 434 h 857"/>
                <a:gd name="T24" fmla="*/ 527 w 767"/>
                <a:gd name="T25" fmla="*/ 857 h 857"/>
                <a:gd name="T26" fmla="*/ 767 w 767"/>
                <a:gd name="T27" fmla="*/ 857 h 857"/>
                <a:gd name="T28" fmla="*/ 767 w 767"/>
                <a:gd name="T29" fmla="*/ 334 h 857"/>
                <a:gd name="T30" fmla="*/ 686 w 767"/>
                <a:gd name="T31" fmla="*/ 7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7" h="857">
                  <a:moveTo>
                    <a:pt x="686" y="77"/>
                  </a:moveTo>
                  <a:cubicBezTo>
                    <a:pt x="636" y="24"/>
                    <a:pt x="573" y="0"/>
                    <a:pt x="480" y="0"/>
                  </a:cubicBezTo>
                  <a:cubicBezTo>
                    <a:pt x="388" y="1"/>
                    <a:pt x="281" y="46"/>
                    <a:pt x="231" y="111"/>
                  </a:cubicBezTo>
                  <a:cubicBezTo>
                    <a:pt x="231" y="20"/>
                    <a:pt x="231" y="20"/>
                    <a:pt x="231" y="20"/>
                  </a:cubicBezTo>
                  <a:cubicBezTo>
                    <a:pt x="0" y="20"/>
                    <a:pt x="0" y="20"/>
                    <a:pt x="0" y="20"/>
                  </a:cubicBezTo>
                  <a:cubicBezTo>
                    <a:pt x="0" y="857"/>
                    <a:pt x="0" y="857"/>
                    <a:pt x="0" y="857"/>
                  </a:cubicBezTo>
                  <a:cubicBezTo>
                    <a:pt x="241" y="857"/>
                    <a:pt x="241" y="857"/>
                    <a:pt x="241" y="857"/>
                  </a:cubicBezTo>
                  <a:cubicBezTo>
                    <a:pt x="241" y="402"/>
                    <a:pt x="241" y="402"/>
                    <a:pt x="241" y="402"/>
                  </a:cubicBezTo>
                  <a:cubicBezTo>
                    <a:pt x="241" y="343"/>
                    <a:pt x="257" y="299"/>
                    <a:pt x="285" y="268"/>
                  </a:cubicBezTo>
                  <a:cubicBezTo>
                    <a:pt x="309" y="241"/>
                    <a:pt x="345" y="224"/>
                    <a:pt x="390" y="221"/>
                  </a:cubicBezTo>
                  <a:cubicBezTo>
                    <a:pt x="444" y="218"/>
                    <a:pt x="473" y="242"/>
                    <a:pt x="494" y="268"/>
                  </a:cubicBezTo>
                  <a:cubicBezTo>
                    <a:pt x="520" y="300"/>
                    <a:pt x="527" y="357"/>
                    <a:pt x="527" y="434"/>
                  </a:cubicBezTo>
                  <a:cubicBezTo>
                    <a:pt x="527" y="857"/>
                    <a:pt x="527" y="857"/>
                    <a:pt x="527" y="857"/>
                  </a:cubicBezTo>
                  <a:cubicBezTo>
                    <a:pt x="767" y="857"/>
                    <a:pt x="767" y="857"/>
                    <a:pt x="767" y="857"/>
                  </a:cubicBezTo>
                  <a:cubicBezTo>
                    <a:pt x="767" y="334"/>
                    <a:pt x="767" y="334"/>
                    <a:pt x="767" y="334"/>
                  </a:cubicBezTo>
                  <a:cubicBezTo>
                    <a:pt x="767" y="232"/>
                    <a:pt x="754" y="147"/>
                    <a:pt x="686"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51">
              <a:extLst>
                <a:ext uri="{FF2B5EF4-FFF2-40B4-BE49-F238E27FC236}">
                  <a16:creationId xmlns:a16="http://schemas.microsoft.com/office/drawing/2014/main" id="{C0087572-5A55-E341-9BB5-C693AC960A1A}"/>
                </a:ext>
              </a:extLst>
            </p:cNvPr>
            <p:cNvSpPr>
              <a:spLocks noEditPoints="1"/>
            </p:cNvSpPr>
            <p:nvPr userDrawn="1"/>
          </p:nvSpPr>
          <p:spPr bwMode="auto">
            <a:xfrm>
              <a:off x="4170" y="3449"/>
              <a:ext cx="222" cy="306"/>
            </a:xfrm>
            <a:custGeom>
              <a:avLst/>
              <a:gdLst>
                <a:gd name="T0" fmla="*/ 900 w 900"/>
                <a:gd name="T1" fmla="*/ 0 h 1233"/>
                <a:gd name="T2" fmla="*/ 900 w 900"/>
                <a:gd name="T3" fmla="*/ 1214 h 1233"/>
                <a:gd name="T4" fmla="*/ 673 w 900"/>
                <a:gd name="T5" fmla="*/ 1214 h 1233"/>
                <a:gd name="T6" fmla="*/ 673 w 900"/>
                <a:gd name="T7" fmla="*/ 1121 h 1233"/>
                <a:gd name="T8" fmla="*/ 414 w 900"/>
                <a:gd name="T9" fmla="*/ 1233 h 1233"/>
                <a:gd name="T10" fmla="*/ 124 w 900"/>
                <a:gd name="T11" fmla="*/ 1121 h 1233"/>
                <a:gd name="T12" fmla="*/ 0 w 900"/>
                <a:gd name="T13" fmla="*/ 796 h 1233"/>
                <a:gd name="T14" fmla="*/ 406 w 900"/>
                <a:gd name="T15" fmla="*/ 357 h 1233"/>
                <a:gd name="T16" fmla="*/ 659 w 900"/>
                <a:gd name="T17" fmla="*/ 451 h 1233"/>
                <a:gd name="T18" fmla="*/ 659 w 900"/>
                <a:gd name="T19" fmla="*/ 0 h 1233"/>
                <a:gd name="T20" fmla="*/ 900 w 900"/>
                <a:gd name="T21" fmla="*/ 0 h 1233"/>
                <a:gd name="T22" fmla="*/ 666 w 900"/>
                <a:gd name="T23" fmla="*/ 796 h 1233"/>
                <a:gd name="T24" fmla="*/ 453 w 900"/>
                <a:gd name="T25" fmla="*/ 569 h 1233"/>
                <a:gd name="T26" fmla="*/ 241 w 900"/>
                <a:gd name="T27" fmla="*/ 796 h 1233"/>
                <a:gd name="T28" fmla="*/ 453 w 900"/>
                <a:gd name="T29" fmla="*/ 1022 h 1233"/>
                <a:gd name="T30" fmla="*/ 666 w 900"/>
                <a:gd name="T31" fmla="*/ 796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233">
                  <a:moveTo>
                    <a:pt x="900" y="0"/>
                  </a:moveTo>
                  <a:cubicBezTo>
                    <a:pt x="900" y="1214"/>
                    <a:pt x="900" y="1214"/>
                    <a:pt x="900" y="1214"/>
                  </a:cubicBezTo>
                  <a:cubicBezTo>
                    <a:pt x="673" y="1214"/>
                    <a:pt x="673" y="1214"/>
                    <a:pt x="673" y="1214"/>
                  </a:cubicBezTo>
                  <a:cubicBezTo>
                    <a:pt x="673" y="1121"/>
                    <a:pt x="673" y="1121"/>
                    <a:pt x="673" y="1121"/>
                  </a:cubicBezTo>
                  <a:cubicBezTo>
                    <a:pt x="620" y="1182"/>
                    <a:pt x="534" y="1233"/>
                    <a:pt x="414" y="1233"/>
                  </a:cubicBezTo>
                  <a:cubicBezTo>
                    <a:pt x="298" y="1233"/>
                    <a:pt x="198" y="1195"/>
                    <a:pt x="124" y="1121"/>
                  </a:cubicBezTo>
                  <a:cubicBezTo>
                    <a:pt x="44" y="1041"/>
                    <a:pt x="0" y="926"/>
                    <a:pt x="0" y="796"/>
                  </a:cubicBezTo>
                  <a:cubicBezTo>
                    <a:pt x="0" y="541"/>
                    <a:pt x="171" y="357"/>
                    <a:pt x="406" y="357"/>
                  </a:cubicBezTo>
                  <a:cubicBezTo>
                    <a:pt x="508" y="357"/>
                    <a:pt x="594" y="389"/>
                    <a:pt x="659" y="451"/>
                  </a:cubicBezTo>
                  <a:cubicBezTo>
                    <a:pt x="659" y="0"/>
                    <a:pt x="659" y="0"/>
                    <a:pt x="659" y="0"/>
                  </a:cubicBezTo>
                  <a:lnTo>
                    <a:pt x="900" y="0"/>
                  </a:lnTo>
                  <a:close/>
                  <a:moveTo>
                    <a:pt x="666" y="796"/>
                  </a:moveTo>
                  <a:cubicBezTo>
                    <a:pt x="666" y="683"/>
                    <a:pt x="593" y="569"/>
                    <a:pt x="453" y="569"/>
                  </a:cubicBezTo>
                  <a:cubicBezTo>
                    <a:pt x="314" y="569"/>
                    <a:pt x="241" y="683"/>
                    <a:pt x="241" y="796"/>
                  </a:cubicBezTo>
                  <a:cubicBezTo>
                    <a:pt x="241" y="908"/>
                    <a:pt x="314" y="1022"/>
                    <a:pt x="453" y="1022"/>
                  </a:cubicBezTo>
                  <a:cubicBezTo>
                    <a:pt x="593" y="1022"/>
                    <a:pt x="666" y="908"/>
                    <a:pt x="666" y="7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52">
              <a:extLst>
                <a:ext uri="{FF2B5EF4-FFF2-40B4-BE49-F238E27FC236}">
                  <a16:creationId xmlns:a16="http://schemas.microsoft.com/office/drawing/2014/main" id="{24651269-9D3B-C441-8BAB-6CB1D1D8081A}"/>
                </a:ext>
              </a:extLst>
            </p:cNvPr>
            <p:cNvSpPr>
              <a:spLocks noEditPoints="1"/>
            </p:cNvSpPr>
            <p:nvPr userDrawn="1"/>
          </p:nvSpPr>
          <p:spPr bwMode="auto">
            <a:xfrm>
              <a:off x="3269" y="3538"/>
              <a:ext cx="224" cy="217"/>
            </a:xfrm>
            <a:custGeom>
              <a:avLst/>
              <a:gdLst>
                <a:gd name="T0" fmla="*/ 905 w 905"/>
                <a:gd name="T1" fmla="*/ 438 h 877"/>
                <a:gd name="T2" fmla="*/ 453 w 905"/>
                <a:gd name="T3" fmla="*/ 877 h 877"/>
                <a:gd name="T4" fmla="*/ 0 w 905"/>
                <a:gd name="T5" fmla="*/ 438 h 877"/>
                <a:gd name="T6" fmla="*/ 453 w 905"/>
                <a:gd name="T7" fmla="*/ 0 h 877"/>
                <a:gd name="T8" fmla="*/ 905 w 905"/>
                <a:gd name="T9" fmla="*/ 438 h 877"/>
                <a:gd name="T10" fmla="*/ 453 w 905"/>
                <a:gd name="T11" fmla="*/ 212 h 877"/>
                <a:gd name="T12" fmla="*/ 241 w 905"/>
                <a:gd name="T13" fmla="*/ 438 h 877"/>
                <a:gd name="T14" fmla="*/ 453 w 905"/>
                <a:gd name="T15" fmla="*/ 664 h 877"/>
                <a:gd name="T16" fmla="*/ 665 w 905"/>
                <a:gd name="T17" fmla="*/ 438 h 877"/>
                <a:gd name="T18" fmla="*/ 453 w 905"/>
                <a:gd name="T19" fmla="*/ 212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5" h="877">
                  <a:moveTo>
                    <a:pt x="905" y="438"/>
                  </a:moveTo>
                  <a:cubicBezTo>
                    <a:pt x="905" y="692"/>
                    <a:pt x="715" y="877"/>
                    <a:pt x="453" y="877"/>
                  </a:cubicBezTo>
                  <a:cubicBezTo>
                    <a:pt x="190" y="877"/>
                    <a:pt x="0" y="692"/>
                    <a:pt x="0" y="438"/>
                  </a:cubicBezTo>
                  <a:cubicBezTo>
                    <a:pt x="0" y="184"/>
                    <a:pt x="190" y="0"/>
                    <a:pt x="453" y="0"/>
                  </a:cubicBezTo>
                  <a:cubicBezTo>
                    <a:pt x="715" y="0"/>
                    <a:pt x="905" y="184"/>
                    <a:pt x="905" y="438"/>
                  </a:cubicBezTo>
                  <a:moveTo>
                    <a:pt x="453" y="212"/>
                  </a:moveTo>
                  <a:cubicBezTo>
                    <a:pt x="313" y="212"/>
                    <a:pt x="241" y="326"/>
                    <a:pt x="241" y="438"/>
                  </a:cubicBezTo>
                  <a:cubicBezTo>
                    <a:pt x="241" y="551"/>
                    <a:pt x="313" y="664"/>
                    <a:pt x="453" y="664"/>
                  </a:cubicBezTo>
                  <a:cubicBezTo>
                    <a:pt x="592" y="664"/>
                    <a:pt x="665" y="551"/>
                    <a:pt x="665" y="438"/>
                  </a:cubicBezTo>
                  <a:cubicBezTo>
                    <a:pt x="665" y="326"/>
                    <a:pt x="592" y="212"/>
                    <a:pt x="453"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53">
              <a:extLst>
                <a:ext uri="{FF2B5EF4-FFF2-40B4-BE49-F238E27FC236}">
                  <a16:creationId xmlns:a16="http://schemas.microsoft.com/office/drawing/2014/main" id="{25DFB12A-BF36-8543-A636-8EBAF39717B0}"/>
                </a:ext>
              </a:extLst>
            </p:cNvPr>
            <p:cNvSpPr>
              <a:spLocks noEditPoints="1"/>
            </p:cNvSpPr>
            <p:nvPr userDrawn="1"/>
          </p:nvSpPr>
          <p:spPr bwMode="auto">
            <a:xfrm>
              <a:off x="4636" y="3449"/>
              <a:ext cx="95" cy="95"/>
            </a:xfrm>
            <a:custGeom>
              <a:avLst/>
              <a:gdLst>
                <a:gd name="T0" fmla="*/ 118 w 383"/>
                <a:gd name="T1" fmla="*/ 299 h 382"/>
                <a:gd name="T2" fmla="*/ 158 w 383"/>
                <a:gd name="T3" fmla="*/ 299 h 382"/>
                <a:gd name="T4" fmla="*/ 158 w 383"/>
                <a:gd name="T5" fmla="*/ 209 h 382"/>
                <a:gd name="T6" fmla="*/ 187 w 383"/>
                <a:gd name="T7" fmla="*/ 209 h 382"/>
                <a:gd name="T8" fmla="*/ 242 w 383"/>
                <a:gd name="T9" fmla="*/ 299 h 382"/>
                <a:gd name="T10" fmla="*/ 284 w 383"/>
                <a:gd name="T11" fmla="*/ 299 h 382"/>
                <a:gd name="T12" fmla="*/ 227 w 383"/>
                <a:gd name="T13" fmla="*/ 206 h 382"/>
                <a:gd name="T14" fmla="*/ 279 w 383"/>
                <a:gd name="T15" fmla="*/ 146 h 382"/>
                <a:gd name="T16" fmla="*/ 202 w 383"/>
                <a:gd name="T17" fmla="*/ 80 h 382"/>
                <a:gd name="T18" fmla="*/ 118 w 383"/>
                <a:gd name="T19" fmla="*/ 80 h 382"/>
                <a:gd name="T20" fmla="*/ 118 w 383"/>
                <a:gd name="T21" fmla="*/ 299 h 382"/>
                <a:gd name="T22" fmla="*/ 158 w 383"/>
                <a:gd name="T23" fmla="*/ 114 h 382"/>
                <a:gd name="T24" fmla="*/ 187 w 383"/>
                <a:gd name="T25" fmla="*/ 114 h 382"/>
                <a:gd name="T26" fmla="*/ 239 w 383"/>
                <a:gd name="T27" fmla="*/ 145 h 382"/>
                <a:gd name="T28" fmla="*/ 187 w 383"/>
                <a:gd name="T29" fmla="*/ 176 h 382"/>
                <a:gd name="T30" fmla="*/ 158 w 383"/>
                <a:gd name="T31" fmla="*/ 176 h 382"/>
                <a:gd name="T32" fmla="*/ 158 w 383"/>
                <a:gd name="T33" fmla="*/ 114 h 382"/>
                <a:gd name="T34" fmla="*/ 0 w 383"/>
                <a:gd name="T35" fmla="*/ 191 h 382"/>
                <a:gd name="T36" fmla="*/ 191 w 383"/>
                <a:gd name="T37" fmla="*/ 382 h 382"/>
                <a:gd name="T38" fmla="*/ 383 w 383"/>
                <a:gd name="T39" fmla="*/ 191 h 382"/>
                <a:gd name="T40" fmla="*/ 191 w 383"/>
                <a:gd name="T41" fmla="*/ 0 h 382"/>
                <a:gd name="T42" fmla="*/ 0 w 383"/>
                <a:gd name="T43" fmla="*/ 191 h 382"/>
                <a:gd name="T44" fmla="*/ 34 w 383"/>
                <a:gd name="T45" fmla="*/ 191 h 382"/>
                <a:gd name="T46" fmla="*/ 191 w 383"/>
                <a:gd name="T47" fmla="*/ 34 h 382"/>
                <a:gd name="T48" fmla="*/ 349 w 383"/>
                <a:gd name="T49" fmla="*/ 191 h 382"/>
                <a:gd name="T50" fmla="*/ 191 w 383"/>
                <a:gd name="T51" fmla="*/ 349 h 382"/>
                <a:gd name="T52" fmla="*/ 34 w 383"/>
                <a:gd name="T53"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3" h="382">
                  <a:moveTo>
                    <a:pt x="118" y="299"/>
                  </a:moveTo>
                  <a:cubicBezTo>
                    <a:pt x="158" y="299"/>
                    <a:pt x="158" y="299"/>
                    <a:pt x="158" y="299"/>
                  </a:cubicBezTo>
                  <a:cubicBezTo>
                    <a:pt x="158" y="209"/>
                    <a:pt x="158" y="209"/>
                    <a:pt x="158" y="209"/>
                  </a:cubicBezTo>
                  <a:cubicBezTo>
                    <a:pt x="187" y="209"/>
                    <a:pt x="187" y="209"/>
                    <a:pt x="187" y="209"/>
                  </a:cubicBezTo>
                  <a:cubicBezTo>
                    <a:pt x="242" y="299"/>
                    <a:pt x="242" y="299"/>
                    <a:pt x="242" y="299"/>
                  </a:cubicBezTo>
                  <a:cubicBezTo>
                    <a:pt x="284" y="299"/>
                    <a:pt x="284" y="299"/>
                    <a:pt x="284" y="299"/>
                  </a:cubicBezTo>
                  <a:cubicBezTo>
                    <a:pt x="227" y="206"/>
                    <a:pt x="227" y="206"/>
                    <a:pt x="227" y="206"/>
                  </a:cubicBezTo>
                  <a:cubicBezTo>
                    <a:pt x="257" y="203"/>
                    <a:pt x="279" y="184"/>
                    <a:pt x="279" y="146"/>
                  </a:cubicBezTo>
                  <a:cubicBezTo>
                    <a:pt x="279" y="104"/>
                    <a:pt x="255" y="80"/>
                    <a:pt x="202" y="80"/>
                  </a:cubicBezTo>
                  <a:cubicBezTo>
                    <a:pt x="118" y="80"/>
                    <a:pt x="118" y="80"/>
                    <a:pt x="118" y="80"/>
                  </a:cubicBezTo>
                  <a:lnTo>
                    <a:pt x="118" y="299"/>
                  </a:lnTo>
                  <a:close/>
                  <a:moveTo>
                    <a:pt x="158" y="114"/>
                  </a:moveTo>
                  <a:cubicBezTo>
                    <a:pt x="187" y="114"/>
                    <a:pt x="187" y="114"/>
                    <a:pt x="187" y="114"/>
                  </a:cubicBezTo>
                  <a:cubicBezTo>
                    <a:pt x="212" y="114"/>
                    <a:pt x="239" y="115"/>
                    <a:pt x="239" y="145"/>
                  </a:cubicBezTo>
                  <a:cubicBezTo>
                    <a:pt x="239" y="174"/>
                    <a:pt x="212" y="176"/>
                    <a:pt x="187" y="176"/>
                  </a:cubicBezTo>
                  <a:cubicBezTo>
                    <a:pt x="158" y="176"/>
                    <a:pt x="158" y="176"/>
                    <a:pt x="158" y="176"/>
                  </a:cubicBezTo>
                  <a:lnTo>
                    <a:pt x="158" y="114"/>
                  </a:lnTo>
                  <a:close/>
                  <a:moveTo>
                    <a:pt x="0" y="191"/>
                  </a:moveTo>
                  <a:cubicBezTo>
                    <a:pt x="0" y="296"/>
                    <a:pt x="86" y="382"/>
                    <a:pt x="191" y="382"/>
                  </a:cubicBezTo>
                  <a:cubicBezTo>
                    <a:pt x="297" y="382"/>
                    <a:pt x="383" y="296"/>
                    <a:pt x="383" y="191"/>
                  </a:cubicBezTo>
                  <a:cubicBezTo>
                    <a:pt x="383" y="86"/>
                    <a:pt x="297" y="0"/>
                    <a:pt x="191" y="0"/>
                  </a:cubicBezTo>
                  <a:cubicBezTo>
                    <a:pt x="86" y="0"/>
                    <a:pt x="0" y="86"/>
                    <a:pt x="0" y="191"/>
                  </a:cubicBezTo>
                  <a:moveTo>
                    <a:pt x="34" y="191"/>
                  </a:moveTo>
                  <a:cubicBezTo>
                    <a:pt x="34" y="104"/>
                    <a:pt x="104" y="34"/>
                    <a:pt x="191" y="34"/>
                  </a:cubicBezTo>
                  <a:cubicBezTo>
                    <a:pt x="278" y="34"/>
                    <a:pt x="349" y="104"/>
                    <a:pt x="349" y="191"/>
                  </a:cubicBezTo>
                  <a:cubicBezTo>
                    <a:pt x="349" y="278"/>
                    <a:pt x="278" y="349"/>
                    <a:pt x="191" y="349"/>
                  </a:cubicBezTo>
                  <a:cubicBezTo>
                    <a:pt x="104" y="349"/>
                    <a:pt x="34" y="278"/>
                    <a:pt x="34" y="1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54">
              <a:extLst>
                <a:ext uri="{FF2B5EF4-FFF2-40B4-BE49-F238E27FC236}">
                  <a16:creationId xmlns:a16="http://schemas.microsoft.com/office/drawing/2014/main" id="{CEB33C2F-B63E-CC48-9C1E-4B9641427696}"/>
                </a:ext>
              </a:extLst>
            </p:cNvPr>
            <p:cNvSpPr>
              <a:spLocks/>
            </p:cNvSpPr>
            <p:nvPr userDrawn="1"/>
          </p:nvSpPr>
          <p:spPr bwMode="auto">
            <a:xfrm>
              <a:off x="3768" y="1895"/>
              <a:ext cx="434" cy="1109"/>
            </a:xfrm>
            <a:custGeom>
              <a:avLst/>
              <a:gdLst>
                <a:gd name="T0" fmla="*/ 509 w 1751"/>
                <a:gd name="T1" fmla="*/ 0 h 4481"/>
                <a:gd name="T2" fmla="*/ 509 w 1751"/>
                <a:gd name="T3" fmla="*/ 2792 h 4481"/>
                <a:gd name="T4" fmla="*/ 161 w 1751"/>
                <a:gd name="T5" fmla="*/ 2452 h 4481"/>
                <a:gd name="T6" fmla="*/ 161 w 1751"/>
                <a:gd name="T7" fmla="*/ 3527 h 4481"/>
                <a:gd name="T8" fmla="*/ 19 w 1751"/>
                <a:gd name="T9" fmla="*/ 4087 h 4481"/>
                <a:gd name="T10" fmla="*/ 17 w 1751"/>
                <a:gd name="T11" fmla="*/ 4090 h 4481"/>
                <a:gd name="T12" fmla="*/ 0 w 1751"/>
                <a:gd name="T13" fmla="*/ 4110 h 4481"/>
                <a:gd name="T14" fmla="*/ 393 w 1751"/>
                <a:gd name="T15" fmla="*/ 4481 h 4481"/>
                <a:gd name="T16" fmla="*/ 1751 w 1751"/>
                <a:gd name="T17" fmla="*/ 4481 h 4481"/>
                <a:gd name="T18" fmla="*/ 1751 w 1751"/>
                <a:gd name="T19" fmla="*/ 0 h 4481"/>
                <a:gd name="T20" fmla="*/ 509 w 1751"/>
                <a:gd name="T21" fmla="*/ 0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1" h="4481">
                  <a:moveTo>
                    <a:pt x="509" y="0"/>
                  </a:moveTo>
                  <a:cubicBezTo>
                    <a:pt x="509" y="2792"/>
                    <a:pt x="509" y="2792"/>
                    <a:pt x="509" y="2792"/>
                  </a:cubicBezTo>
                  <a:cubicBezTo>
                    <a:pt x="161" y="2452"/>
                    <a:pt x="161" y="2452"/>
                    <a:pt x="161" y="2452"/>
                  </a:cubicBezTo>
                  <a:cubicBezTo>
                    <a:pt x="161" y="3527"/>
                    <a:pt x="161" y="3527"/>
                    <a:pt x="161" y="3527"/>
                  </a:cubicBezTo>
                  <a:cubicBezTo>
                    <a:pt x="161" y="3775"/>
                    <a:pt x="139" y="3938"/>
                    <a:pt x="19" y="4087"/>
                  </a:cubicBezTo>
                  <a:cubicBezTo>
                    <a:pt x="17" y="4090"/>
                    <a:pt x="17" y="4090"/>
                    <a:pt x="17" y="4090"/>
                  </a:cubicBezTo>
                  <a:cubicBezTo>
                    <a:pt x="11" y="4097"/>
                    <a:pt x="5" y="4103"/>
                    <a:pt x="0" y="4110"/>
                  </a:cubicBezTo>
                  <a:cubicBezTo>
                    <a:pt x="393" y="4481"/>
                    <a:pt x="393" y="4481"/>
                    <a:pt x="393" y="4481"/>
                  </a:cubicBezTo>
                  <a:cubicBezTo>
                    <a:pt x="1751" y="4481"/>
                    <a:pt x="1751" y="4481"/>
                    <a:pt x="1751" y="4481"/>
                  </a:cubicBezTo>
                  <a:cubicBezTo>
                    <a:pt x="1751" y="0"/>
                    <a:pt x="1751" y="0"/>
                    <a:pt x="1751" y="0"/>
                  </a:cubicBezTo>
                  <a:lnTo>
                    <a:pt x="5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55">
              <a:extLst>
                <a:ext uri="{FF2B5EF4-FFF2-40B4-BE49-F238E27FC236}">
                  <a16:creationId xmlns:a16="http://schemas.microsoft.com/office/drawing/2014/main" id="{293F1F33-60CB-A149-9C14-293138E72A58}"/>
                </a:ext>
              </a:extLst>
            </p:cNvPr>
            <p:cNvSpPr>
              <a:spLocks/>
            </p:cNvSpPr>
            <p:nvPr userDrawn="1"/>
          </p:nvSpPr>
          <p:spPr bwMode="auto">
            <a:xfrm>
              <a:off x="2850" y="1895"/>
              <a:ext cx="523" cy="1109"/>
            </a:xfrm>
            <a:custGeom>
              <a:avLst/>
              <a:gdLst>
                <a:gd name="T0" fmla="*/ 1242 w 2112"/>
                <a:gd name="T1" fmla="*/ 1773 h 4481"/>
                <a:gd name="T2" fmla="*/ 1839 w 2112"/>
                <a:gd name="T3" fmla="*/ 2338 h 4481"/>
                <a:gd name="T4" fmla="*/ 1856 w 2112"/>
                <a:gd name="T5" fmla="*/ 1719 h 4481"/>
                <a:gd name="T6" fmla="*/ 1912 w 2112"/>
                <a:gd name="T7" fmla="*/ 1629 h 4481"/>
                <a:gd name="T8" fmla="*/ 2062 w 2112"/>
                <a:gd name="T9" fmla="*/ 795 h 4481"/>
                <a:gd name="T10" fmla="*/ 2112 w 2112"/>
                <a:gd name="T11" fmla="*/ 740 h 4481"/>
                <a:gd name="T12" fmla="*/ 1354 w 2112"/>
                <a:gd name="T13" fmla="*/ 0 h 4481"/>
                <a:gd name="T14" fmla="*/ 0 w 2112"/>
                <a:gd name="T15" fmla="*/ 0 h 4481"/>
                <a:gd name="T16" fmla="*/ 0 w 2112"/>
                <a:gd name="T17" fmla="*/ 4481 h 4481"/>
                <a:gd name="T18" fmla="*/ 1242 w 2112"/>
                <a:gd name="T19" fmla="*/ 4481 h 4481"/>
                <a:gd name="T20" fmla="*/ 1242 w 2112"/>
                <a:gd name="T21" fmla="*/ 1773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2" h="4481">
                  <a:moveTo>
                    <a:pt x="1242" y="1773"/>
                  </a:moveTo>
                  <a:cubicBezTo>
                    <a:pt x="1242" y="1773"/>
                    <a:pt x="1790" y="2292"/>
                    <a:pt x="1839" y="2338"/>
                  </a:cubicBezTo>
                  <a:cubicBezTo>
                    <a:pt x="1787" y="2144"/>
                    <a:pt x="1751" y="1887"/>
                    <a:pt x="1856" y="1719"/>
                  </a:cubicBezTo>
                  <a:cubicBezTo>
                    <a:pt x="1912" y="1629"/>
                    <a:pt x="1912" y="1629"/>
                    <a:pt x="1912" y="1629"/>
                  </a:cubicBezTo>
                  <a:cubicBezTo>
                    <a:pt x="1855" y="1323"/>
                    <a:pt x="1869" y="1006"/>
                    <a:pt x="2062" y="795"/>
                  </a:cubicBezTo>
                  <a:cubicBezTo>
                    <a:pt x="2112" y="740"/>
                    <a:pt x="2112" y="740"/>
                    <a:pt x="2112" y="740"/>
                  </a:cubicBezTo>
                  <a:cubicBezTo>
                    <a:pt x="1354" y="0"/>
                    <a:pt x="1354" y="0"/>
                    <a:pt x="1354" y="0"/>
                  </a:cubicBezTo>
                  <a:cubicBezTo>
                    <a:pt x="0" y="0"/>
                    <a:pt x="0" y="0"/>
                    <a:pt x="0" y="0"/>
                  </a:cubicBezTo>
                  <a:cubicBezTo>
                    <a:pt x="0" y="4481"/>
                    <a:pt x="0" y="4481"/>
                    <a:pt x="0" y="4481"/>
                  </a:cubicBezTo>
                  <a:cubicBezTo>
                    <a:pt x="1242" y="4481"/>
                    <a:pt x="1242" y="4481"/>
                    <a:pt x="1242" y="4481"/>
                  </a:cubicBezTo>
                  <a:lnTo>
                    <a:pt x="1242" y="17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56">
              <a:extLst>
                <a:ext uri="{FF2B5EF4-FFF2-40B4-BE49-F238E27FC236}">
                  <a16:creationId xmlns:a16="http://schemas.microsoft.com/office/drawing/2014/main" id="{ED36893A-1DEB-394C-9090-E98378C1F47E}"/>
                </a:ext>
              </a:extLst>
            </p:cNvPr>
            <p:cNvSpPr>
              <a:spLocks/>
            </p:cNvSpPr>
            <p:nvPr userDrawn="1"/>
          </p:nvSpPr>
          <p:spPr bwMode="auto">
            <a:xfrm>
              <a:off x="3792" y="3082"/>
              <a:ext cx="352" cy="210"/>
            </a:xfrm>
            <a:custGeom>
              <a:avLst/>
              <a:gdLst>
                <a:gd name="T0" fmla="*/ 264 w 1420"/>
                <a:gd name="T1" fmla="*/ 22 h 850"/>
                <a:gd name="T2" fmla="*/ 977 w 1420"/>
                <a:gd name="T3" fmla="*/ 90 h 850"/>
                <a:gd name="T4" fmla="*/ 1098 w 1420"/>
                <a:gd name="T5" fmla="*/ 235 h 850"/>
                <a:gd name="T6" fmla="*/ 839 w 1420"/>
                <a:gd name="T7" fmla="*/ 204 h 850"/>
                <a:gd name="T8" fmla="*/ 830 w 1420"/>
                <a:gd name="T9" fmla="*/ 299 h 850"/>
                <a:gd name="T10" fmla="*/ 1115 w 1420"/>
                <a:gd name="T11" fmla="*/ 258 h 850"/>
                <a:gd name="T12" fmla="*/ 1406 w 1420"/>
                <a:gd name="T13" fmla="*/ 463 h 850"/>
                <a:gd name="T14" fmla="*/ 1104 w 1420"/>
                <a:gd name="T15" fmla="*/ 436 h 850"/>
                <a:gd name="T16" fmla="*/ 636 w 1420"/>
                <a:gd name="T17" fmla="*/ 622 h 850"/>
                <a:gd name="T18" fmla="*/ 120 w 1420"/>
                <a:gd name="T19" fmla="*/ 850 h 850"/>
                <a:gd name="T20" fmla="*/ 429 w 1420"/>
                <a:gd name="T21" fmla="*/ 520 h 850"/>
                <a:gd name="T22" fmla="*/ 131 w 1420"/>
                <a:gd name="T23" fmla="*/ 416 h 850"/>
                <a:gd name="T24" fmla="*/ 375 w 1420"/>
                <a:gd name="T25" fmla="*/ 203 h 850"/>
                <a:gd name="T26" fmla="*/ 0 w 1420"/>
                <a:gd name="T27" fmla="*/ 0 h 850"/>
                <a:gd name="T28" fmla="*/ 264 w 1420"/>
                <a:gd name="T29" fmla="*/ 2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0" h="850">
                  <a:moveTo>
                    <a:pt x="264" y="22"/>
                  </a:moveTo>
                  <a:cubicBezTo>
                    <a:pt x="558" y="44"/>
                    <a:pt x="767" y="64"/>
                    <a:pt x="977" y="90"/>
                  </a:cubicBezTo>
                  <a:cubicBezTo>
                    <a:pt x="1057" y="100"/>
                    <a:pt x="1088" y="192"/>
                    <a:pt x="1098" y="235"/>
                  </a:cubicBezTo>
                  <a:cubicBezTo>
                    <a:pt x="998" y="210"/>
                    <a:pt x="839" y="204"/>
                    <a:pt x="839" y="204"/>
                  </a:cubicBezTo>
                  <a:cubicBezTo>
                    <a:pt x="830" y="299"/>
                    <a:pt x="830" y="299"/>
                    <a:pt x="830" y="299"/>
                  </a:cubicBezTo>
                  <a:cubicBezTo>
                    <a:pt x="830" y="299"/>
                    <a:pt x="966" y="260"/>
                    <a:pt x="1115" y="258"/>
                  </a:cubicBezTo>
                  <a:cubicBezTo>
                    <a:pt x="1115" y="258"/>
                    <a:pt x="1420" y="257"/>
                    <a:pt x="1406" y="463"/>
                  </a:cubicBezTo>
                  <a:cubicBezTo>
                    <a:pt x="1322" y="405"/>
                    <a:pt x="1152" y="428"/>
                    <a:pt x="1104" y="436"/>
                  </a:cubicBezTo>
                  <a:cubicBezTo>
                    <a:pt x="951" y="461"/>
                    <a:pt x="805" y="532"/>
                    <a:pt x="636" y="622"/>
                  </a:cubicBezTo>
                  <a:cubicBezTo>
                    <a:pt x="482" y="703"/>
                    <a:pt x="315" y="791"/>
                    <a:pt x="120" y="850"/>
                  </a:cubicBezTo>
                  <a:cubicBezTo>
                    <a:pt x="206" y="767"/>
                    <a:pt x="429" y="520"/>
                    <a:pt x="429" y="520"/>
                  </a:cubicBezTo>
                  <a:cubicBezTo>
                    <a:pt x="131" y="416"/>
                    <a:pt x="131" y="416"/>
                    <a:pt x="131" y="416"/>
                  </a:cubicBezTo>
                  <a:cubicBezTo>
                    <a:pt x="375" y="203"/>
                    <a:pt x="375" y="203"/>
                    <a:pt x="375" y="203"/>
                  </a:cubicBezTo>
                  <a:cubicBezTo>
                    <a:pt x="0" y="0"/>
                    <a:pt x="0" y="0"/>
                    <a:pt x="0" y="0"/>
                  </a:cubicBezTo>
                  <a:cubicBezTo>
                    <a:pt x="93" y="8"/>
                    <a:pt x="182" y="15"/>
                    <a:pt x="264"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57">
              <a:extLst>
                <a:ext uri="{FF2B5EF4-FFF2-40B4-BE49-F238E27FC236}">
                  <a16:creationId xmlns:a16="http://schemas.microsoft.com/office/drawing/2014/main" id="{A5D9B4A0-9879-C04E-B26A-BBC6695B4318}"/>
                </a:ext>
              </a:extLst>
            </p:cNvPr>
            <p:cNvSpPr>
              <a:spLocks/>
            </p:cNvSpPr>
            <p:nvPr userDrawn="1"/>
          </p:nvSpPr>
          <p:spPr bwMode="auto">
            <a:xfrm>
              <a:off x="3750" y="1503"/>
              <a:ext cx="59" cy="1386"/>
            </a:xfrm>
            <a:custGeom>
              <a:avLst/>
              <a:gdLst>
                <a:gd name="T0" fmla="*/ 236 w 236"/>
                <a:gd name="T1" fmla="*/ 0 h 5594"/>
                <a:gd name="T2" fmla="*/ 116 w 236"/>
                <a:gd name="T3" fmla="*/ 1792 h 5594"/>
                <a:gd name="T4" fmla="*/ 116 w 236"/>
                <a:gd name="T5" fmla="*/ 5108 h 5594"/>
                <a:gd name="T6" fmla="*/ 0 w 236"/>
                <a:gd name="T7" fmla="*/ 5594 h 5594"/>
              </a:gdLst>
              <a:ahLst/>
              <a:cxnLst>
                <a:cxn ang="0">
                  <a:pos x="T0" y="T1"/>
                </a:cxn>
                <a:cxn ang="0">
                  <a:pos x="T2" y="T3"/>
                </a:cxn>
                <a:cxn ang="0">
                  <a:pos x="T4" y="T5"/>
                </a:cxn>
                <a:cxn ang="0">
                  <a:pos x="T6" y="T7"/>
                </a:cxn>
              </a:cxnLst>
              <a:rect l="0" t="0" r="r" b="b"/>
              <a:pathLst>
                <a:path w="236" h="5594">
                  <a:moveTo>
                    <a:pt x="236" y="0"/>
                  </a:moveTo>
                  <a:cubicBezTo>
                    <a:pt x="236" y="0"/>
                    <a:pt x="116" y="644"/>
                    <a:pt x="116" y="1792"/>
                  </a:cubicBezTo>
                  <a:cubicBezTo>
                    <a:pt x="116" y="5108"/>
                    <a:pt x="116" y="5108"/>
                    <a:pt x="116" y="5108"/>
                  </a:cubicBezTo>
                  <a:cubicBezTo>
                    <a:pt x="116" y="5337"/>
                    <a:pt x="96" y="5474"/>
                    <a:pt x="0" y="55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58">
              <a:extLst>
                <a:ext uri="{FF2B5EF4-FFF2-40B4-BE49-F238E27FC236}">
                  <a16:creationId xmlns:a16="http://schemas.microsoft.com/office/drawing/2014/main" id="{F96F5BC5-AEBD-D74E-8B77-A550D55DC1C7}"/>
                </a:ext>
              </a:extLst>
            </p:cNvPr>
            <p:cNvSpPr>
              <a:spLocks/>
            </p:cNvSpPr>
            <p:nvPr userDrawn="1"/>
          </p:nvSpPr>
          <p:spPr bwMode="auto">
            <a:xfrm>
              <a:off x="2919" y="1494"/>
              <a:ext cx="934" cy="1816"/>
            </a:xfrm>
            <a:custGeom>
              <a:avLst/>
              <a:gdLst>
                <a:gd name="T0" fmla="*/ 3358 w 3774"/>
                <a:gd name="T1" fmla="*/ 5632 h 7335"/>
                <a:gd name="T2" fmla="*/ 3079 w 3774"/>
                <a:gd name="T3" fmla="*/ 6187 h 7335"/>
                <a:gd name="T4" fmla="*/ 3079 w 3774"/>
                <a:gd name="T5" fmla="*/ 6187 h 7335"/>
                <a:gd name="T6" fmla="*/ 3302 w 3774"/>
                <a:gd name="T7" fmla="*/ 6410 h 7335"/>
                <a:gd name="T8" fmla="*/ 3720 w 3774"/>
                <a:gd name="T9" fmla="*/ 6636 h 7335"/>
                <a:gd name="T10" fmla="*/ 3449 w 3774"/>
                <a:gd name="T11" fmla="*/ 6873 h 7335"/>
                <a:gd name="T12" fmla="*/ 3774 w 3774"/>
                <a:gd name="T13" fmla="*/ 6975 h 7335"/>
                <a:gd name="T14" fmla="*/ 3441 w 3774"/>
                <a:gd name="T15" fmla="*/ 7312 h 7335"/>
                <a:gd name="T16" fmla="*/ 3169 w 3774"/>
                <a:gd name="T17" fmla="*/ 7335 h 7335"/>
                <a:gd name="T18" fmla="*/ 1281 w 3774"/>
                <a:gd name="T19" fmla="*/ 6924 h 7335"/>
                <a:gd name="T20" fmla="*/ 636 w 3774"/>
                <a:gd name="T21" fmla="*/ 7086 h 7335"/>
                <a:gd name="T22" fmla="*/ 823 w 3774"/>
                <a:gd name="T23" fmla="*/ 6882 h 7335"/>
                <a:gd name="T24" fmla="*/ 339 w 3774"/>
                <a:gd name="T25" fmla="*/ 6912 h 7335"/>
                <a:gd name="T26" fmla="*/ 675 w 3774"/>
                <a:gd name="T27" fmla="*/ 6684 h 7335"/>
                <a:gd name="T28" fmla="*/ 0 w 3774"/>
                <a:gd name="T29" fmla="*/ 6500 h 7335"/>
                <a:gd name="T30" fmla="*/ 1280 w 3774"/>
                <a:gd name="T31" fmla="*/ 6465 h 7335"/>
                <a:gd name="T32" fmla="*/ 2083 w 3774"/>
                <a:gd name="T33" fmla="*/ 6498 h 7335"/>
                <a:gd name="T34" fmla="*/ 1500 w 3774"/>
                <a:gd name="T35" fmla="*/ 6006 h 7335"/>
                <a:gd name="T36" fmla="*/ 1976 w 3774"/>
                <a:gd name="T37" fmla="*/ 6078 h 7335"/>
                <a:gd name="T38" fmla="*/ 1432 w 3774"/>
                <a:gd name="T39" fmla="*/ 5412 h 7335"/>
                <a:gd name="T40" fmla="*/ 1964 w 3774"/>
                <a:gd name="T41" fmla="*/ 5598 h 7335"/>
                <a:gd name="T42" fmla="*/ 1482 w 3774"/>
                <a:gd name="T43" fmla="*/ 4831 h 7335"/>
                <a:gd name="T44" fmla="*/ 1902 w 3774"/>
                <a:gd name="T45" fmla="*/ 5096 h 7335"/>
                <a:gd name="T46" fmla="*/ 1544 w 3774"/>
                <a:gd name="T47" fmla="*/ 4223 h 7335"/>
                <a:gd name="T48" fmla="*/ 1936 w 3774"/>
                <a:gd name="T49" fmla="*/ 4487 h 7335"/>
                <a:gd name="T50" fmla="*/ 1678 w 3774"/>
                <a:gd name="T51" fmla="*/ 3401 h 7335"/>
                <a:gd name="T52" fmla="*/ 2063 w 3774"/>
                <a:gd name="T53" fmla="*/ 4032 h 7335"/>
                <a:gd name="T54" fmla="*/ 1872 w 3774"/>
                <a:gd name="T55" fmla="*/ 2493 h 7335"/>
                <a:gd name="T56" fmla="*/ 2345 w 3774"/>
                <a:gd name="T57" fmla="*/ 3685 h 7335"/>
                <a:gd name="T58" fmla="*/ 2340 w 3774"/>
                <a:gd name="T59" fmla="*/ 1341 h 7335"/>
                <a:gd name="T60" fmla="*/ 2525 w 3774"/>
                <a:gd name="T61" fmla="*/ 2863 h 7335"/>
                <a:gd name="T62" fmla="*/ 3007 w 3774"/>
                <a:gd name="T63" fmla="*/ 550 h 7335"/>
                <a:gd name="T64" fmla="*/ 2911 w 3774"/>
                <a:gd name="T65" fmla="*/ 2268 h 7335"/>
                <a:gd name="T66" fmla="*/ 3594 w 3774"/>
                <a:gd name="T67" fmla="*/ 38 h 7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4" h="7335">
                  <a:moveTo>
                    <a:pt x="3358" y="5632"/>
                  </a:moveTo>
                  <a:cubicBezTo>
                    <a:pt x="3219" y="5793"/>
                    <a:pt x="3040" y="6021"/>
                    <a:pt x="3079" y="6187"/>
                  </a:cubicBezTo>
                  <a:cubicBezTo>
                    <a:pt x="3079" y="6187"/>
                    <a:pt x="3079" y="6187"/>
                    <a:pt x="3079" y="6187"/>
                  </a:cubicBezTo>
                  <a:cubicBezTo>
                    <a:pt x="3107" y="6325"/>
                    <a:pt x="3302" y="6410"/>
                    <a:pt x="3302" y="6410"/>
                  </a:cubicBezTo>
                  <a:cubicBezTo>
                    <a:pt x="3720" y="6636"/>
                    <a:pt x="3720" y="6636"/>
                    <a:pt x="3720" y="6636"/>
                  </a:cubicBezTo>
                  <a:cubicBezTo>
                    <a:pt x="3449" y="6873"/>
                    <a:pt x="3449" y="6873"/>
                    <a:pt x="3449" y="6873"/>
                  </a:cubicBezTo>
                  <a:cubicBezTo>
                    <a:pt x="3774" y="6975"/>
                    <a:pt x="3774" y="6975"/>
                    <a:pt x="3774" y="6975"/>
                  </a:cubicBezTo>
                  <a:cubicBezTo>
                    <a:pt x="3774" y="6975"/>
                    <a:pt x="3476" y="7281"/>
                    <a:pt x="3441" y="7312"/>
                  </a:cubicBezTo>
                  <a:cubicBezTo>
                    <a:pt x="3356" y="7326"/>
                    <a:pt x="3266" y="7335"/>
                    <a:pt x="3169" y="7335"/>
                  </a:cubicBezTo>
                  <a:cubicBezTo>
                    <a:pt x="2479" y="7335"/>
                    <a:pt x="1519" y="6927"/>
                    <a:pt x="1281" y="6924"/>
                  </a:cubicBezTo>
                  <a:cubicBezTo>
                    <a:pt x="995" y="6921"/>
                    <a:pt x="636" y="7086"/>
                    <a:pt x="636" y="7086"/>
                  </a:cubicBezTo>
                  <a:cubicBezTo>
                    <a:pt x="823" y="6882"/>
                    <a:pt x="823" y="6882"/>
                    <a:pt x="823" y="6882"/>
                  </a:cubicBezTo>
                  <a:cubicBezTo>
                    <a:pt x="823" y="6882"/>
                    <a:pt x="577" y="6932"/>
                    <a:pt x="339" y="6912"/>
                  </a:cubicBezTo>
                  <a:cubicBezTo>
                    <a:pt x="675" y="6684"/>
                    <a:pt x="675" y="6684"/>
                    <a:pt x="675" y="6684"/>
                  </a:cubicBezTo>
                  <a:cubicBezTo>
                    <a:pt x="380" y="6674"/>
                    <a:pt x="122" y="6586"/>
                    <a:pt x="0" y="6500"/>
                  </a:cubicBezTo>
                  <a:cubicBezTo>
                    <a:pt x="0" y="6500"/>
                    <a:pt x="543" y="6457"/>
                    <a:pt x="1280" y="6465"/>
                  </a:cubicBezTo>
                  <a:cubicBezTo>
                    <a:pt x="1578" y="6468"/>
                    <a:pt x="2083" y="6498"/>
                    <a:pt x="2083" y="6498"/>
                  </a:cubicBezTo>
                  <a:cubicBezTo>
                    <a:pt x="1834" y="6392"/>
                    <a:pt x="1600" y="6252"/>
                    <a:pt x="1500" y="6006"/>
                  </a:cubicBezTo>
                  <a:cubicBezTo>
                    <a:pt x="1976" y="6078"/>
                    <a:pt x="1976" y="6078"/>
                    <a:pt x="1976" y="6078"/>
                  </a:cubicBezTo>
                  <a:cubicBezTo>
                    <a:pt x="1776" y="5956"/>
                    <a:pt x="1486" y="5649"/>
                    <a:pt x="1432" y="5412"/>
                  </a:cubicBezTo>
                  <a:cubicBezTo>
                    <a:pt x="1964" y="5598"/>
                    <a:pt x="1964" y="5598"/>
                    <a:pt x="1964" y="5598"/>
                  </a:cubicBezTo>
                  <a:cubicBezTo>
                    <a:pt x="1869" y="5496"/>
                    <a:pt x="1541" y="5188"/>
                    <a:pt x="1482" y="4831"/>
                  </a:cubicBezTo>
                  <a:cubicBezTo>
                    <a:pt x="1902" y="5096"/>
                    <a:pt x="1902" y="5096"/>
                    <a:pt x="1902" y="5096"/>
                  </a:cubicBezTo>
                  <a:cubicBezTo>
                    <a:pt x="1792" y="4985"/>
                    <a:pt x="1493" y="4396"/>
                    <a:pt x="1544" y="4223"/>
                  </a:cubicBezTo>
                  <a:cubicBezTo>
                    <a:pt x="1936" y="4487"/>
                    <a:pt x="1936" y="4487"/>
                    <a:pt x="1936" y="4487"/>
                  </a:cubicBezTo>
                  <a:cubicBezTo>
                    <a:pt x="1748" y="4255"/>
                    <a:pt x="1529" y="3640"/>
                    <a:pt x="1678" y="3401"/>
                  </a:cubicBezTo>
                  <a:cubicBezTo>
                    <a:pt x="1797" y="3864"/>
                    <a:pt x="2063" y="4032"/>
                    <a:pt x="2063" y="4032"/>
                  </a:cubicBezTo>
                  <a:cubicBezTo>
                    <a:pt x="1889" y="3780"/>
                    <a:pt x="1513" y="2887"/>
                    <a:pt x="1872" y="2493"/>
                  </a:cubicBezTo>
                  <a:cubicBezTo>
                    <a:pt x="1966" y="3384"/>
                    <a:pt x="2345" y="3685"/>
                    <a:pt x="2345" y="3685"/>
                  </a:cubicBezTo>
                  <a:cubicBezTo>
                    <a:pt x="2031" y="3186"/>
                    <a:pt x="1674" y="1652"/>
                    <a:pt x="2340" y="1341"/>
                  </a:cubicBezTo>
                  <a:cubicBezTo>
                    <a:pt x="2210" y="2327"/>
                    <a:pt x="2525" y="2863"/>
                    <a:pt x="2525" y="2863"/>
                  </a:cubicBezTo>
                  <a:cubicBezTo>
                    <a:pt x="2326" y="1955"/>
                    <a:pt x="2332" y="668"/>
                    <a:pt x="3007" y="550"/>
                  </a:cubicBezTo>
                  <a:cubicBezTo>
                    <a:pt x="2676" y="1520"/>
                    <a:pt x="2911" y="2268"/>
                    <a:pt x="2911" y="2268"/>
                  </a:cubicBezTo>
                  <a:cubicBezTo>
                    <a:pt x="2863" y="0"/>
                    <a:pt x="3594" y="38"/>
                    <a:pt x="3594"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6" name="Text Placeholder 3">
            <a:extLst>
              <a:ext uri="{FF2B5EF4-FFF2-40B4-BE49-F238E27FC236}">
                <a16:creationId xmlns:a16="http://schemas.microsoft.com/office/drawing/2014/main" id="{74B2A797-A98A-2A43-A9BD-D4B0B41A89FC}"/>
              </a:ext>
            </a:extLst>
          </p:cNvPr>
          <p:cNvSpPr>
            <a:spLocks noGrp="1"/>
          </p:cNvSpPr>
          <p:nvPr>
            <p:ph type="body" sz="quarter" idx="12"/>
          </p:nvPr>
        </p:nvSpPr>
        <p:spPr>
          <a:xfrm>
            <a:off x="323850" y="2030768"/>
            <a:ext cx="2020766" cy="1398231"/>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9" name="Title 1">
            <a:extLst>
              <a:ext uri="{FF2B5EF4-FFF2-40B4-BE49-F238E27FC236}">
                <a16:creationId xmlns:a16="http://schemas.microsoft.com/office/drawing/2014/main" id="{EAFAA36C-9C72-B744-8CC2-8E3F9E0C7CDE}"/>
              </a:ext>
            </a:extLst>
          </p:cNvPr>
          <p:cNvSpPr>
            <a:spLocks noGrp="1"/>
          </p:cNvSpPr>
          <p:nvPr>
            <p:ph type="title"/>
          </p:nvPr>
        </p:nvSpPr>
        <p:spPr>
          <a:xfrm>
            <a:off x="331001" y="375139"/>
            <a:ext cx="4375937" cy="1491446"/>
          </a:xfrm>
        </p:spPr>
        <p:txBody>
          <a:bodyPr/>
          <a:lstStyle>
            <a:lvl1pPr>
              <a:defRPr>
                <a:solidFill>
                  <a:schemeClr val="bg1"/>
                </a:solidFill>
              </a:defRPr>
            </a:lvl1pPr>
          </a:lstStyle>
          <a:p>
            <a:r>
              <a:rPr lang="en-US"/>
              <a:t>Click to edit Master title style</a:t>
            </a:r>
            <a:endParaRPr lang="en-GB"/>
          </a:p>
        </p:txBody>
      </p:sp>
      <p:sp>
        <p:nvSpPr>
          <p:cNvPr id="30" name="Text Placeholder 3">
            <a:extLst>
              <a:ext uri="{FF2B5EF4-FFF2-40B4-BE49-F238E27FC236}">
                <a16:creationId xmlns:a16="http://schemas.microsoft.com/office/drawing/2014/main" id="{A9DA0234-110D-8E47-98F8-49BC39C42D49}"/>
              </a:ext>
            </a:extLst>
          </p:cNvPr>
          <p:cNvSpPr>
            <a:spLocks noGrp="1"/>
          </p:cNvSpPr>
          <p:nvPr>
            <p:ph type="body" sz="quarter" idx="13"/>
          </p:nvPr>
        </p:nvSpPr>
        <p:spPr>
          <a:xfrm>
            <a:off x="2686172" y="2028825"/>
            <a:ext cx="2020766" cy="1398231"/>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3" name="TextBox 32">
            <a:extLst>
              <a:ext uri="{FF2B5EF4-FFF2-40B4-BE49-F238E27FC236}">
                <a16:creationId xmlns:a16="http://schemas.microsoft.com/office/drawing/2014/main" id="{75D3C3EF-F4E7-44AF-B346-52C46F67DFDB}"/>
              </a:ext>
            </a:extLst>
          </p:cNvPr>
          <p:cNvSpPr txBox="1"/>
          <p:nvPr userDrawn="1"/>
        </p:nvSpPr>
        <p:spPr>
          <a:xfrm>
            <a:off x="3442075" y="6603389"/>
            <a:ext cx="2259849" cy="205239"/>
          </a:xfrm>
          <a:prstGeom prst="rect">
            <a:avLst/>
          </a:prstGeom>
          <a:noFill/>
        </p:spPr>
        <p:txBody>
          <a:bodyPr wrap="square" lIns="0" tIns="0" rIns="0" bIns="0" rtlCol="0" anchor="ctr">
            <a:noAutofit/>
          </a:bodyPr>
          <a:lstStyle/>
          <a:p>
            <a:pPr algn="ctr">
              <a:lnSpc>
                <a:spcPct val="112000"/>
              </a:lnSpc>
            </a:pPr>
            <a:r>
              <a:rPr lang="en-US" sz="1000" b="1" i="1">
                <a:solidFill>
                  <a:schemeClr val="bg1"/>
                </a:solidFill>
              </a:rPr>
              <a:t>Confidential – Do not distribute</a:t>
            </a:r>
          </a:p>
        </p:txBody>
      </p:sp>
    </p:spTree>
    <p:extLst>
      <p:ext uri="{BB962C8B-B14F-4D97-AF65-F5344CB8AC3E}">
        <p14:creationId xmlns:p14="http://schemas.microsoft.com/office/powerpoint/2010/main" val="2822946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2"/>
        </a:solidFill>
        <a:effectLst/>
      </p:bgPr>
    </p:bg>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50F86B0D-3FAE-B649-83D7-4AC968064FD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grpSp>
        <p:nvGrpSpPr>
          <p:cNvPr id="25" name="Group 24">
            <a:extLst>
              <a:ext uri="{FF2B5EF4-FFF2-40B4-BE49-F238E27FC236}">
                <a16:creationId xmlns:a16="http://schemas.microsoft.com/office/drawing/2014/main" id="{1ED4769D-36D0-314D-851B-EBAF08EA6B76}"/>
              </a:ext>
            </a:extLst>
          </p:cNvPr>
          <p:cNvGrpSpPr>
            <a:grpSpLocks noChangeAspect="1"/>
          </p:cNvGrpSpPr>
          <p:nvPr userDrawn="1"/>
        </p:nvGrpSpPr>
        <p:grpSpPr bwMode="auto">
          <a:xfrm>
            <a:off x="7344808" y="5017611"/>
            <a:ext cx="1475342" cy="1472089"/>
            <a:chOff x="2464" y="1494"/>
            <a:chExt cx="2267" cy="2262"/>
          </a:xfrm>
          <a:solidFill>
            <a:schemeClr val="bg1"/>
          </a:solidFill>
        </p:grpSpPr>
        <p:sp>
          <p:nvSpPr>
            <p:cNvPr id="48" name="Oval 47">
              <a:extLst>
                <a:ext uri="{FF2B5EF4-FFF2-40B4-BE49-F238E27FC236}">
                  <a16:creationId xmlns:a16="http://schemas.microsoft.com/office/drawing/2014/main" id="{2E055667-4CB8-B842-9912-6F08D19A7C7F}"/>
                </a:ext>
              </a:extLst>
            </p:cNvPr>
            <p:cNvSpPr>
              <a:spLocks noChangeArrowheads="1"/>
            </p:cNvSpPr>
            <p:nvPr userDrawn="1"/>
          </p:nvSpPr>
          <p:spPr bwMode="auto">
            <a:xfrm>
              <a:off x="3170" y="3451"/>
              <a:ext cx="70"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Oval 48">
              <a:extLst>
                <a:ext uri="{FF2B5EF4-FFF2-40B4-BE49-F238E27FC236}">
                  <a16:creationId xmlns:a16="http://schemas.microsoft.com/office/drawing/2014/main" id="{8819C409-FAE9-E94B-AFF5-0BACC35200A4}"/>
                </a:ext>
              </a:extLst>
            </p:cNvPr>
            <p:cNvSpPr>
              <a:spLocks noChangeArrowheads="1"/>
            </p:cNvSpPr>
            <p:nvPr userDrawn="1"/>
          </p:nvSpPr>
          <p:spPr bwMode="auto">
            <a:xfrm>
              <a:off x="4070" y="3451"/>
              <a:ext cx="71"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49">
              <a:extLst>
                <a:ext uri="{FF2B5EF4-FFF2-40B4-BE49-F238E27FC236}">
                  <a16:creationId xmlns:a16="http://schemas.microsoft.com/office/drawing/2014/main" id="{25FD0E52-6C52-5948-ACAA-752DD03CD48F}"/>
                </a:ext>
              </a:extLst>
            </p:cNvPr>
            <p:cNvSpPr>
              <a:spLocks noEditPoints="1"/>
            </p:cNvSpPr>
            <p:nvPr userDrawn="1"/>
          </p:nvSpPr>
          <p:spPr bwMode="auto">
            <a:xfrm>
              <a:off x="2771" y="3538"/>
              <a:ext cx="191" cy="218"/>
            </a:xfrm>
            <a:custGeom>
              <a:avLst/>
              <a:gdLst>
                <a:gd name="T0" fmla="*/ 770 w 770"/>
                <a:gd name="T1" fmla="*/ 353 h 881"/>
                <a:gd name="T2" fmla="*/ 770 w 770"/>
                <a:gd name="T3" fmla="*/ 857 h 881"/>
                <a:gd name="T4" fmla="*/ 550 w 770"/>
                <a:gd name="T5" fmla="*/ 857 h 881"/>
                <a:gd name="T6" fmla="*/ 550 w 770"/>
                <a:gd name="T7" fmla="*/ 772 h 881"/>
                <a:gd name="T8" fmla="*/ 310 w 770"/>
                <a:gd name="T9" fmla="*/ 876 h 881"/>
                <a:gd name="T10" fmla="*/ 0 w 770"/>
                <a:gd name="T11" fmla="*/ 617 h 881"/>
                <a:gd name="T12" fmla="*/ 514 w 770"/>
                <a:gd name="T13" fmla="*/ 320 h 881"/>
                <a:gd name="T14" fmla="*/ 543 w 770"/>
                <a:gd name="T15" fmla="*/ 320 h 881"/>
                <a:gd name="T16" fmla="*/ 379 w 770"/>
                <a:gd name="T17" fmla="*/ 190 h 881"/>
                <a:gd name="T18" fmla="*/ 155 w 770"/>
                <a:gd name="T19" fmla="*/ 270 h 881"/>
                <a:gd name="T20" fmla="*/ 22 w 770"/>
                <a:gd name="T21" fmla="*/ 137 h 881"/>
                <a:gd name="T22" fmla="*/ 385 w 770"/>
                <a:gd name="T23" fmla="*/ 0 h 881"/>
                <a:gd name="T24" fmla="*/ 682 w 770"/>
                <a:gd name="T25" fmla="*/ 91 h 881"/>
                <a:gd name="T26" fmla="*/ 770 w 770"/>
                <a:gd name="T27" fmla="*/ 353 h 881"/>
                <a:gd name="T28" fmla="*/ 543 w 770"/>
                <a:gd name="T29" fmla="*/ 493 h 881"/>
                <a:gd name="T30" fmla="*/ 521 w 770"/>
                <a:gd name="T31" fmla="*/ 493 h 881"/>
                <a:gd name="T32" fmla="*/ 326 w 770"/>
                <a:gd name="T33" fmla="*/ 516 h 881"/>
                <a:gd name="T34" fmla="*/ 241 w 770"/>
                <a:gd name="T35" fmla="*/ 602 h 881"/>
                <a:gd name="T36" fmla="*/ 356 w 770"/>
                <a:gd name="T37" fmla="*/ 689 h 881"/>
                <a:gd name="T38" fmla="*/ 543 w 770"/>
                <a:gd name="T39" fmla="*/ 519 h 881"/>
                <a:gd name="T40" fmla="*/ 543 w 770"/>
                <a:gd name="T41" fmla="*/ 493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881">
                  <a:moveTo>
                    <a:pt x="770" y="353"/>
                  </a:moveTo>
                  <a:cubicBezTo>
                    <a:pt x="770" y="857"/>
                    <a:pt x="770" y="857"/>
                    <a:pt x="770" y="857"/>
                  </a:cubicBezTo>
                  <a:cubicBezTo>
                    <a:pt x="550" y="857"/>
                    <a:pt x="550" y="857"/>
                    <a:pt x="550" y="857"/>
                  </a:cubicBezTo>
                  <a:cubicBezTo>
                    <a:pt x="550" y="772"/>
                    <a:pt x="550" y="772"/>
                    <a:pt x="550" y="772"/>
                  </a:cubicBezTo>
                  <a:cubicBezTo>
                    <a:pt x="492" y="834"/>
                    <a:pt x="421" y="873"/>
                    <a:pt x="310" y="876"/>
                  </a:cubicBezTo>
                  <a:cubicBezTo>
                    <a:pt x="137" y="881"/>
                    <a:pt x="0" y="775"/>
                    <a:pt x="0" y="617"/>
                  </a:cubicBezTo>
                  <a:cubicBezTo>
                    <a:pt x="0" y="373"/>
                    <a:pt x="260" y="320"/>
                    <a:pt x="514" y="320"/>
                  </a:cubicBezTo>
                  <a:cubicBezTo>
                    <a:pt x="543" y="320"/>
                    <a:pt x="543" y="320"/>
                    <a:pt x="543" y="320"/>
                  </a:cubicBezTo>
                  <a:cubicBezTo>
                    <a:pt x="543" y="252"/>
                    <a:pt x="513" y="190"/>
                    <a:pt x="379" y="190"/>
                  </a:cubicBezTo>
                  <a:cubicBezTo>
                    <a:pt x="287" y="190"/>
                    <a:pt x="210" y="219"/>
                    <a:pt x="155" y="270"/>
                  </a:cubicBezTo>
                  <a:cubicBezTo>
                    <a:pt x="22" y="137"/>
                    <a:pt x="22" y="137"/>
                    <a:pt x="22" y="137"/>
                  </a:cubicBezTo>
                  <a:cubicBezTo>
                    <a:pt x="113" y="46"/>
                    <a:pt x="242" y="0"/>
                    <a:pt x="385" y="0"/>
                  </a:cubicBezTo>
                  <a:cubicBezTo>
                    <a:pt x="526" y="0"/>
                    <a:pt x="604" y="20"/>
                    <a:pt x="682" y="91"/>
                  </a:cubicBezTo>
                  <a:cubicBezTo>
                    <a:pt x="757" y="158"/>
                    <a:pt x="770" y="283"/>
                    <a:pt x="770" y="353"/>
                  </a:cubicBezTo>
                  <a:moveTo>
                    <a:pt x="543" y="493"/>
                  </a:moveTo>
                  <a:cubicBezTo>
                    <a:pt x="521" y="493"/>
                    <a:pt x="521" y="493"/>
                    <a:pt x="521" y="493"/>
                  </a:cubicBezTo>
                  <a:cubicBezTo>
                    <a:pt x="484" y="493"/>
                    <a:pt x="394" y="498"/>
                    <a:pt x="326" y="516"/>
                  </a:cubicBezTo>
                  <a:cubicBezTo>
                    <a:pt x="280" y="529"/>
                    <a:pt x="241" y="560"/>
                    <a:pt x="241" y="602"/>
                  </a:cubicBezTo>
                  <a:cubicBezTo>
                    <a:pt x="241" y="663"/>
                    <a:pt x="301" y="689"/>
                    <a:pt x="356" y="689"/>
                  </a:cubicBezTo>
                  <a:cubicBezTo>
                    <a:pt x="473" y="689"/>
                    <a:pt x="543" y="615"/>
                    <a:pt x="543" y="519"/>
                  </a:cubicBezTo>
                  <a:lnTo>
                    <a:pt x="543" y="4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50">
              <a:extLst>
                <a:ext uri="{FF2B5EF4-FFF2-40B4-BE49-F238E27FC236}">
                  <a16:creationId xmlns:a16="http://schemas.microsoft.com/office/drawing/2014/main" id="{FEB4754F-D002-6A4F-BFAA-3C6864A4FF94}"/>
                </a:ext>
              </a:extLst>
            </p:cNvPr>
            <p:cNvSpPr>
              <a:spLocks/>
            </p:cNvSpPr>
            <p:nvPr userDrawn="1"/>
          </p:nvSpPr>
          <p:spPr bwMode="auto">
            <a:xfrm>
              <a:off x="2983" y="3477"/>
              <a:ext cx="154" cy="278"/>
            </a:xfrm>
            <a:custGeom>
              <a:avLst/>
              <a:gdLst>
                <a:gd name="T0" fmla="*/ 401 w 622"/>
                <a:gd name="T1" fmla="*/ 264 h 1120"/>
                <a:gd name="T2" fmla="*/ 401 w 622"/>
                <a:gd name="T3" fmla="*/ 0 h 1120"/>
                <a:gd name="T4" fmla="*/ 163 w 622"/>
                <a:gd name="T5" fmla="*/ 0 h 1120"/>
                <a:gd name="T6" fmla="*/ 163 w 622"/>
                <a:gd name="T7" fmla="*/ 264 h 1120"/>
                <a:gd name="T8" fmla="*/ 0 w 622"/>
                <a:gd name="T9" fmla="*/ 264 h 1120"/>
                <a:gd name="T10" fmla="*/ 0 w 622"/>
                <a:gd name="T11" fmla="*/ 463 h 1120"/>
                <a:gd name="T12" fmla="*/ 163 w 622"/>
                <a:gd name="T13" fmla="*/ 463 h 1120"/>
                <a:gd name="T14" fmla="*/ 163 w 622"/>
                <a:gd name="T15" fmla="*/ 818 h 1120"/>
                <a:gd name="T16" fmla="*/ 231 w 622"/>
                <a:gd name="T17" fmla="*/ 1055 h 1120"/>
                <a:gd name="T18" fmla="*/ 444 w 622"/>
                <a:gd name="T19" fmla="*/ 1120 h 1120"/>
                <a:gd name="T20" fmla="*/ 622 w 622"/>
                <a:gd name="T21" fmla="*/ 1086 h 1120"/>
                <a:gd name="T22" fmla="*/ 622 w 622"/>
                <a:gd name="T23" fmla="*/ 898 h 1120"/>
                <a:gd name="T24" fmla="*/ 494 w 622"/>
                <a:gd name="T25" fmla="*/ 915 h 1120"/>
                <a:gd name="T26" fmla="*/ 401 w 622"/>
                <a:gd name="T27" fmla="*/ 807 h 1120"/>
                <a:gd name="T28" fmla="*/ 401 w 622"/>
                <a:gd name="T29" fmla="*/ 463 h 1120"/>
                <a:gd name="T30" fmla="*/ 622 w 622"/>
                <a:gd name="T31" fmla="*/ 463 h 1120"/>
                <a:gd name="T32" fmla="*/ 622 w 622"/>
                <a:gd name="T33" fmla="*/ 264 h 1120"/>
                <a:gd name="T34" fmla="*/ 401 w 622"/>
                <a:gd name="T35" fmla="*/ 26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2" h="1120">
                  <a:moveTo>
                    <a:pt x="401" y="264"/>
                  </a:moveTo>
                  <a:cubicBezTo>
                    <a:pt x="401" y="0"/>
                    <a:pt x="401" y="0"/>
                    <a:pt x="401" y="0"/>
                  </a:cubicBezTo>
                  <a:cubicBezTo>
                    <a:pt x="163" y="0"/>
                    <a:pt x="163" y="0"/>
                    <a:pt x="163" y="0"/>
                  </a:cubicBezTo>
                  <a:cubicBezTo>
                    <a:pt x="163" y="264"/>
                    <a:pt x="163" y="264"/>
                    <a:pt x="163" y="264"/>
                  </a:cubicBezTo>
                  <a:cubicBezTo>
                    <a:pt x="0" y="264"/>
                    <a:pt x="0" y="264"/>
                    <a:pt x="0" y="264"/>
                  </a:cubicBezTo>
                  <a:cubicBezTo>
                    <a:pt x="0" y="463"/>
                    <a:pt x="0" y="463"/>
                    <a:pt x="0" y="463"/>
                  </a:cubicBezTo>
                  <a:cubicBezTo>
                    <a:pt x="163" y="463"/>
                    <a:pt x="163" y="463"/>
                    <a:pt x="163" y="463"/>
                  </a:cubicBezTo>
                  <a:cubicBezTo>
                    <a:pt x="163" y="818"/>
                    <a:pt x="163" y="818"/>
                    <a:pt x="163" y="818"/>
                  </a:cubicBezTo>
                  <a:cubicBezTo>
                    <a:pt x="163" y="937"/>
                    <a:pt x="184" y="1008"/>
                    <a:pt x="231" y="1055"/>
                  </a:cubicBezTo>
                  <a:cubicBezTo>
                    <a:pt x="276" y="1099"/>
                    <a:pt x="343" y="1120"/>
                    <a:pt x="444" y="1120"/>
                  </a:cubicBezTo>
                  <a:cubicBezTo>
                    <a:pt x="508" y="1120"/>
                    <a:pt x="572" y="1108"/>
                    <a:pt x="622" y="1086"/>
                  </a:cubicBezTo>
                  <a:cubicBezTo>
                    <a:pt x="622" y="898"/>
                    <a:pt x="622" y="898"/>
                    <a:pt x="622" y="898"/>
                  </a:cubicBezTo>
                  <a:cubicBezTo>
                    <a:pt x="592" y="908"/>
                    <a:pt x="549" y="915"/>
                    <a:pt x="494" y="915"/>
                  </a:cubicBezTo>
                  <a:cubicBezTo>
                    <a:pt x="420" y="915"/>
                    <a:pt x="401" y="874"/>
                    <a:pt x="401" y="807"/>
                  </a:cubicBezTo>
                  <a:cubicBezTo>
                    <a:pt x="401" y="463"/>
                    <a:pt x="401" y="463"/>
                    <a:pt x="401" y="463"/>
                  </a:cubicBezTo>
                  <a:cubicBezTo>
                    <a:pt x="622" y="463"/>
                    <a:pt x="622" y="463"/>
                    <a:pt x="622" y="463"/>
                  </a:cubicBezTo>
                  <a:cubicBezTo>
                    <a:pt x="622" y="264"/>
                    <a:pt x="622" y="264"/>
                    <a:pt x="622" y="264"/>
                  </a:cubicBezTo>
                  <a:lnTo>
                    <a:pt x="401"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51">
              <a:extLst>
                <a:ext uri="{FF2B5EF4-FFF2-40B4-BE49-F238E27FC236}">
                  <a16:creationId xmlns:a16="http://schemas.microsoft.com/office/drawing/2014/main" id="{BA0270D6-0BB8-AF40-9C09-7D1035026331}"/>
                </a:ext>
              </a:extLst>
            </p:cNvPr>
            <p:cNvSpPr>
              <a:spLocks noEditPoints="1"/>
            </p:cNvSpPr>
            <p:nvPr userDrawn="1"/>
          </p:nvSpPr>
          <p:spPr bwMode="auto">
            <a:xfrm>
              <a:off x="4426" y="3538"/>
              <a:ext cx="213" cy="217"/>
            </a:xfrm>
            <a:custGeom>
              <a:avLst/>
              <a:gdLst>
                <a:gd name="T0" fmla="*/ 857 w 857"/>
                <a:gd name="T1" fmla="*/ 453 h 876"/>
                <a:gd name="T2" fmla="*/ 857 w 857"/>
                <a:gd name="T3" fmla="*/ 516 h 876"/>
                <a:gd name="T4" fmla="*/ 244 w 857"/>
                <a:gd name="T5" fmla="*/ 516 h 876"/>
                <a:gd name="T6" fmla="*/ 459 w 857"/>
                <a:gd name="T7" fmla="*/ 680 h 876"/>
                <a:gd name="T8" fmla="*/ 678 w 857"/>
                <a:gd name="T9" fmla="*/ 583 h 876"/>
                <a:gd name="T10" fmla="*/ 829 w 857"/>
                <a:gd name="T11" fmla="*/ 693 h 876"/>
                <a:gd name="T12" fmla="*/ 463 w 857"/>
                <a:gd name="T13" fmla="*/ 876 h 876"/>
                <a:gd name="T14" fmla="*/ 0 w 857"/>
                <a:gd name="T15" fmla="*/ 438 h 876"/>
                <a:gd name="T16" fmla="*/ 433 w 857"/>
                <a:gd name="T17" fmla="*/ 0 h 876"/>
                <a:gd name="T18" fmla="*/ 857 w 857"/>
                <a:gd name="T19" fmla="*/ 453 h 876"/>
                <a:gd name="T20" fmla="*/ 605 w 857"/>
                <a:gd name="T21" fmla="*/ 345 h 876"/>
                <a:gd name="T22" fmla="*/ 425 w 857"/>
                <a:gd name="T23" fmla="*/ 189 h 876"/>
                <a:gd name="T24" fmla="*/ 245 w 857"/>
                <a:gd name="T25" fmla="*/ 345 h 876"/>
                <a:gd name="T26" fmla="*/ 605 w 857"/>
                <a:gd name="T27" fmla="*/ 34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7" h="876">
                  <a:moveTo>
                    <a:pt x="857" y="453"/>
                  </a:moveTo>
                  <a:cubicBezTo>
                    <a:pt x="857" y="516"/>
                    <a:pt x="857" y="516"/>
                    <a:pt x="857" y="516"/>
                  </a:cubicBezTo>
                  <a:cubicBezTo>
                    <a:pt x="244" y="516"/>
                    <a:pt x="244" y="516"/>
                    <a:pt x="244" y="516"/>
                  </a:cubicBezTo>
                  <a:cubicBezTo>
                    <a:pt x="249" y="602"/>
                    <a:pt x="345" y="675"/>
                    <a:pt x="459" y="680"/>
                  </a:cubicBezTo>
                  <a:cubicBezTo>
                    <a:pt x="565" y="684"/>
                    <a:pt x="623" y="642"/>
                    <a:pt x="678" y="583"/>
                  </a:cubicBezTo>
                  <a:cubicBezTo>
                    <a:pt x="829" y="693"/>
                    <a:pt x="829" y="693"/>
                    <a:pt x="829" y="693"/>
                  </a:cubicBezTo>
                  <a:cubicBezTo>
                    <a:pt x="737" y="809"/>
                    <a:pt x="624" y="876"/>
                    <a:pt x="463" y="876"/>
                  </a:cubicBezTo>
                  <a:cubicBezTo>
                    <a:pt x="208" y="876"/>
                    <a:pt x="0" y="718"/>
                    <a:pt x="0" y="438"/>
                  </a:cubicBezTo>
                  <a:cubicBezTo>
                    <a:pt x="0" y="215"/>
                    <a:pt x="139" y="0"/>
                    <a:pt x="433" y="0"/>
                  </a:cubicBezTo>
                  <a:cubicBezTo>
                    <a:pt x="736" y="0"/>
                    <a:pt x="857" y="235"/>
                    <a:pt x="857" y="453"/>
                  </a:cubicBezTo>
                  <a:moveTo>
                    <a:pt x="605" y="345"/>
                  </a:moveTo>
                  <a:cubicBezTo>
                    <a:pt x="594" y="254"/>
                    <a:pt x="544" y="187"/>
                    <a:pt x="425" y="189"/>
                  </a:cubicBezTo>
                  <a:cubicBezTo>
                    <a:pt x="324" y="191"/>
                    <a:pt x="256" y="259"/>
                    <a:pt x="245" y="345"/>
                  </a:cubicBezTo>
                  <a:lnTo>
                    <a:pt x="605"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52">
              <a:extLst>
                <a:ext uri="{FF2B5EF4-FFF2-40B4-BE49-F238E27FC236}">
                  <a16:creationId xmlns:a16="http://schemas.microsoft.com/office/drawing/2014/main" id="{48B360FD-EE0D-2441-9642-3F3EB63EEE9F}"/>
                </a:ext>
              </a:extLst>
            </p:cNvPr>
            <p:cNvSpPr>
              <a:spLocks/>
            </p:cNvSpPr>
            <p:nvPr userDrawn="1"/>
          </p:nvSpPr>
          <p:spPr bwMode="auto">
            <a:xfrm>
              <a:off x="2464" y="3449"/>
              <a:ext cx="272" cy="301"/>
            </a:xfrm>
            <a:custGeom>
              <a:avLst/>
              <a:gdLst>
                <a:gd name="T0" fmla="*/ 207 w 272"/>
                <a:gd name="T1" fmla="*/ 0 h 301"/>
                <a:gd name="T2" fmla="*/ 207 w 272"/>
                <a:gd name="T3" fmla="*/ 204 h 301"/>
                <a:gd name="T4" fmla="*/ 80 w 272"/>
                <a:gd name="T5" fmla="*/ 0 h 301"/>
                <a:gd name="T6" fmla="*/ 0 w 272"/>
                <a:gd name="T7" fmla="*/ 0 h 301"/>
                <a:gd name="T8" fmla="*/ 0 w 272"/>
                <a:gd name="T9" fmla="*/ 301 h 301"/>
                <a:gd name="T10" fmla="*/ 65 w 272"/>
                <a:gd name="T11" fmla="*/ 301 h 301"/>
                <a:gd name="T12" fmla="*/ 65 w 272"/>
                <a:gd name="T13" fmla="*/ 90 h 301"/>
                <a:gd name="T14" fmla="*/ 196 w 272"/>
                <a:gd name="T15" fmla="*/ 301 h 301"/>
                <a:gd name="T16" fmla="*/ 272 w 272"/>
                <a:gd name="T17" fmla="*/ 301 h 301"/>
                <a:gd name="T18" fmla="*/ 272 w 272"/>
                <a:gd name="T19" fmla="*/ 0 h 301"/>
                <a:gd name="T20" fmla="*/ 207 w 272"/>
                <a:gd name="T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01">
                  <a:moveTo>
                    <a:pt x="207" y="0"/>
                  </a:moveTo>
                  <a:lnTo>
                    <a:pt x="207" y="204"/>
                  </a:lnTo>
                  <a:lnTo>
                    <a:pt x="80" y="0"/>
                  </a:lnTo>
                  <a:lnTo>
                    <a:pt x="0" y="0"/>
                  </a:lnTo>
                  <a:lnTo>
                    <a:pt x="0" y="301"/>
                  </a:lnTo>
                  <a:lnTo>
                    <a:pt x="65" y="301"/>
                  </a:lnTo>
                  <a:lnTo>
                    <a:pt x="65" y="90"/>
                  </a:lnTo>
                  <a:lnTo>
                    <a:pt x="196" y="301"/>
                  </a:lnTo>
                  <a:lnTo>
                    <a:pt x="272" y="301"/>
                  </a:lnTo>
                  <a:lnTo>
                    <a:pt x="272" y="0"/>
                  </a:lnTo>
                  <a:lnTo>
                    <a:pt x="2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53">
              <a:extLst>
                <a:ext uri="{FF2B5EF4-FFF2-40B4-BE49-F238E27FC236}">
                  <a16:creationId xmlns:a16="http://schemas.microsoft.com/office/drawing/2014/main" id="{33526D5B-5DD5-3F4E-895C-04D9772B6802}"/>
                </a:ext>
              </a:extLst>
            </p:cNvPr>
            <p:cNvSpPr>
              <a:spLocks/>
            </p:cNvSpPr>
            <p:nvPr userDrawn="1"/>
          </p:nvSpPr>
          <p:spPr bwMode="auto">
            <a:xfrm>
              <a:off x="3734" y="3543"/>
              <a:ext cx="321" cy="207"/>
            </a:xfrm>
            <a:custGeom>
              <a:avLst/>
              <a:gdLst>
                <a:gd name="T0" fmla="*/ 259 w 321"/>
                <a:gd name="T1" fmla="*/ 0 h 207"/>
                <a:gd name="T2" fmla="*/ 226 w 321"/>
                <a:gd name="T3" fmla="*/ 129 h 207"/>
                <a:gd name="T4" fmla="*/ 192 w 321"/>
                <a:gd name="T5" fmla="*/ 0 h 207"/>
                <a:gd name="T6" fmla="*/ 131 w 321"/>
                <a:gd name="T7" fmla="*/ 0 h 207"/>
                <a:gd name="T8" fmla="*/ 98 w 321"/>
                <a:gd name="T9" fmla="*/ 128 h 207"/>
                <a:gd name="T10" fmla="*/ 65 w 321"/>
                <a:gd name="T11" fmla="*/ 0 h 207"/>
                <a:gd name="T12" fmla="*/ 0 w 321"/>
                <a:gd name="T13" fmla="*/ 0 h 207"/>
                <a:gd name="T14" fmla="*/ 66 w 321"/>
                <a:gd name="T15" fmla="*/ 207 h 207"/>
                <a:gd name="T16" fmla="*/ 125 w 321"/>
                <a:gd name="T17" fmla="*/ 207 h 207"/>
                <a:gd name="T18" fmla="*/ 161 w 321"/>
                <a:gd name="T19" fmla="*/ 77 h 207"/>
                <a:gd name="T20" fmla="*/ 201 w 321"/>
                <a:gd name="T21" fmla="*/ 207 h 207"/>
                <a:gd name="T22" fmla="*/ 255 w 321"/>
                <a:gd name="T23" fmla="*/ 207 h 207"/>
                <a:gd name="T24" fmla="*/ 321 w 321"/>
                <a:gd name="T25" fmla="*/ 0 h 207"/>
                <a:gd name="T26" fmla="*/ 259 w 321"/>
                <a:gd name="T2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1" h="207">
                  <a:moveTo>
                    <a:pt x="259" y="0"/>
                  </a:moveTo>
                  <a:lnTo>
                    <a:pt x="226" y="129"/>
                  </a:lnTo>
                  <a:lnTo>
                    <a:pt x="192" y="0"/>
                  </a:lnTo>
                  <a:lnTo>
                    <a:pt x="131" y="0"/>
                  </a:lnTo>
                  <a:lnTo>
                    <a:pt x="98" y="128"/>
                  </a:lnTo>
                  <a:lnTo>
                    <a:pt x="65" y="0"/>
                  </a:lnTo>
                  <a:lnTo>
                    <a:pt x="0" y="0"/>
                  </a:lnTo>
                  <a:lnTo>
                    <a:pt x="66" y="207"/>
                  </a:lnTo>
                  <a:lnTo>
                    <a:pt x="125" y="207"/>
                  </a:lnTo>
                  <a:lnTo>
                    <a:pt x="161" y="77"/>
                  </a:lnTo>
                  <a:lnTo>
                    <a:pt x="201" y="207"/>
                  </a:lnTo>
                  <a:lnTo>
                    <a:pt x="255" y="207"/>
                  </a:lnTo>
                  <a:lnTo>
                    <a:pt x="321" y="0"/>
                  </a:lnTo>
                  <a:lnTo>
                    <a:pt x="2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54">
              <a:extLst>
                <a:ext uri="{FF2B5EF4-FFF2-40B4-BE49-F238E27FC236}">
                  <a16:creationId xmlns:a16="http://schemas.microsoft.com/office/drawing/2014/main" id="{25CFEE94-7956-B64F-98B3-85F72794F361}"/>
                </a:ext>
              </a:extLst>
            </p:cNvPr>
            <p:cNvSpPr>
              <a:spLocks/>
            </p:cNvSpPr>
            <p:nvPr userDrawn="1"/>
          </p:nvSpPr>
          <p:spPr bwMode="auto">
            <a:xfrm>
              <a:off x="3175" y="3543"/>
              <a:ext cx="60" cy="207"/>
            </a:xfrm>
            <a:custGeom>
              <a:avLst/>
              <a:gdLst>
                <a:gd name="T0" fmla="*/ 60 w 60"/>
                <a:gd name="T1" fmla="*/ 0 h 207"/>
                <a:gd name="T2" fmla="*/ 0 w 60"/>
                <a:gd name="T3" fmla="*/ 0 h 207"/>
                <a:gd name="T4" fmla="*/ 0 w 60"/>
                <a:gd name="T5" fmla="*/ 106 h 207"/>
                <a:gd name="T6" fmla="*/ 0 w 60"/>
                <a:gd name="T7" fmla="*/ 207 h 207"/>
                <a:gd name="T8" fmla="*/ 60 w 60"/>
                <a:gd name="T9" fmla="*/ 207 h 207"/>
                <a:gd name="T10" fmla="*/ 60 w 60"/>
                <a:gd name="T11" fmla="*/ 106 h 207"/>
                <a:gd name="T12" fmla="*/ 60 w 60"/>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60" h="207">
                  <a:moveTo>
                    <a:pt x="60" y="0"/>
                  </a:moveTo>
                  <a:lnTo>
                    <a:pt x="0" y="0"/>
                  </a:lnTo>
                  <a:lnTo>
                    <a:pt x="0" y="106"/>
                  </a:lnTo>
                  <a:lnTo>
                    <a:pt x="0" y="207"/>
                  </a:lnTo>
                  <a:lnTo>
                    <a:pt x="60" y="207"/>
                  </a:lnTo>
                  <a:lnTo>
                    <a:pt x="60" y="106"/>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55">
              <a:extLst>
                <a:ext uri="{FF2B5EF4-FFF2-40B4-BE49-F238E27FC236}">
                  <a16:creationId xmlns:a16="http://schemas.microsoft.com/office/drawing/2014/main" id="{6D1F841D-45F5-C844-B793-6B6C04F8C937}"/>
                </a:ext>
              </a:extLst>
            </p:cNvPr>
            <p:cNvSpPr>
              <a:spLocks/>
            </p:cNvSpPr>
            <p:nvPr userDrawn="1"/>
          </p:nvSpPr>
          <p:spPr bwMode="auto">
            <a:xfrm>
              <a:off x="4076" y="3543"/>
              <a:ext cx="59" cy="207"/>
            </a:xfrm>
            <a:custGeom>
              <a:avLst/>
              <a:gdLst>
                <a:gd name="T0" fmla="*/ 59 w 59"/>
                <a:gd name="T1" fmla="*/ 0 h 207"/>
                <a:gd name="T2" fmla="*/ 0 w 59"/>
                <a:gd name="T3" fmla="*/ 0 h 207"/>
                <a:gd name="T4" fmla="*/ 0 w 59"/>
                <a:gd name="T5" fmla="*/ 106 h 207"/>
                <a:gd name="T6" fmla="*/ 0 w 59"/>
                <a:gd name="T7" fmla="*/ 207 h 207"/>
                <a:gd name="T8" fmla="*/ 59 w 59"/>
                <a:gd name="T9" fmla="*/ 207 h 207"/>
                <a:gd name="T10" fmla="*/ 59 w 59"/>
                <a:gd name="T11" fmla="*/ 106 h 207"/>
                <a:gd name="T12" fmla="*/ 59 w 59"/>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59" h="207">
                  <a:moveTo>
                    <a:pt x="59" y="0"/>
                  </a:moveTo>
                  <a:lnTo>
                    <a:pt x="0" y="0"/>
                  </a:lnTo>
                  <a:lnTo>
                    <a:pt x="0" y="106"/>
                  </a:lnTo>
                  <a:lnTo>
                    <a:pt x="0" y="207"/>
                  </a:lnTo>
                  <a:lnTo>
                    <a:pt x="59" y="207"/>
                  </a:lnTo>
                  <a:lnTo>
                    <a:pt x="59" y="106"/>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56">
              <a:extLst>
                <a:ext uri="{FF2B5EF4-FFF2-40B4-BE49-F238E27FC236}">
                  <a16:creationId xmlns:a16="http://schemas.microsoft.com/office/drawing/2014/main" id="{F16B4C62-443B-5043-AC34-1ABB9B7CB835}"/>
                </a:ext>
              </a:extLst>
            </p:cNvPr>
            <p:cNvSpPr>
              <a:spLocks/>
            </p:cNvSpPr>
            <p:nvPr userDrawn="1"/>
          </p:nvSpPr>
          <p:spPr bwMode="auto">
            <a:xfrm>
              <a:off x="3527" y="3538"/>
              <a:ext cx="190" cy="212"/>
            </a:xfrm>
            <a:custGeom>
              <a:avLst/>
              <a:gdLst>
                <a:gd name="T0" fmla="*/ 686 w 767"/>
                <a:gd name="T1" fmla="*/ 77 h 857"/>
                <a:gd name="T2" fmla="*/ 480 w 767"/>
                <a:gd name="T3" fmla="*/ 0 h 857"/>
                <a:gd name="T4" fmla="*/ 231 w 767"/>
                <a:gd name="T5" fmla="*/ 111 h 857"/>
                <a:gd name="T6" fmla="*/ 231 w 767"/>
                <a:gd name="T7" fmla="*/ 20 h 857"/>
                <a:gd name="T8" fmla="*/ 0 w 767"/>
                <a:gd name="T9" fmla="*/ 20 h 857"/>
                <a:gd name="T10" fmla="*/ 0 w 767"/>
                <a:gd name="T11" fmla="*/ 857 h 857"/>
                <a:gd name="T12" fmla="*/ 241 w 767"/>
                <a:gd name="T13" fmla="*/ 857 h 857"/>
                <a:gd name="T14" fmla="*/ 241 w 767"/>
                <a:gd name="T15" fmla="*/ 402 h 857"/>
                <a:gd name="T16" fmla="*/ 285 w 767"/>
                <a:gd name="T17" fmla="*/ 268 h 857"/>
                <a:gd name="T18" fmla="*/ 390 w 767"/>
                <a:gd name="T19" fmla="*/ 221 h 857"/>
                <a:gd name="T20" fmla="*/ 494 w 767"/>
                <a:gd name="T21" fmla="*/ 268 h 857"/>
                <a:gd name="T22" fmla="*/ 527 w 767"/>
                <a:gd name="T23" fmla="*/ 434 h 857"/>
                <a:gd name="T24" fmla="*/ 527 w 767"/>
                <a:gd name="T25" fmla="*/ 857 h 857"/>
                <a:gd name="T26" fmla="*/ 767 w 767"/>
                <a:gd name="T27" fmla="*/ 857 h 857"/>
                <a:gd name="T28" fmla="*/ 767 w 767"/>
                <a:gd name="T29" fmla="*/ 334 h 857"/>
                <a:gd name="T30" fmla="*/ 686 w 767"/>
                <a:gd name="T31" fmla="*/ 7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7" h="857">
                  <a:moveTo>
                    <a:pt x="686" y="77"/>
                  </a:moveTo>
                  <a:cubicBezTo>
                    <a:pt x="636" y="24"/>
                    <a:pt x="573" y="0"/>
                    <a:pt x="480" y="0"/>
                  </a:cubicBezTo>
                  <a:cubicBezTo>
                    <a:pt x="388" y="1"/>
                    <a:pt x="281" y="46"/>
                    <a:pt x="231" y="111"/>
                  </a:cubicBezTo>
                  <a:cubicBezTo>
                    <a:pt x="231" y="20"/>
                    <a:pt x="231" y="20"/>
                    <a:pt x="231" y="20"/>
                  </a:cubicBezTo>
                  <a:cubicBezTo>
                    <a:pt x="0" y="20"/>
                    <a:pt x="0" y="20"/>
                    <a:pt x="0" y="20"/>
                  </a:cubicBezTo>
                  <a:cubicBezTo>
                    <a:pt x="0" y="857"/>
                    <a:pt x="0" y="857"/>
                    <a:pt x="0" y="857"/>
                  </a:cubicBezTo>
                  <a:cubicBezTo>
                    <a:pt x="241" y="857"/>
                    <a:pt x="241" y="857"/>
                    <a:pt x="241" y="857"/>
                  </a:cubicBezTo>
                  <a:cubicBezTo>
                    <a:pt x="241" y="402"/>
                    <a:pt x="241" y="402"/>
                    <a:pt x="241" y="402"/>
                  </a:cubicBezTo>
                  <a:cubicBezTo>
                    <a:pt x="241" y="343"/>
                    <a:pt x="257" y="299"/>
                    <a:pt x="285" y="268"/>
                  </a:cubicBezTo>
                  <a:cubicBezTo>
                    <a:pt x="309" y="241"/>
                    <a:pt x="345" y="224"/>
                    <a:pt x="390" y="221"/>
                  </a:cubicBezTo>
                  <a:cubicBezTo>
                    <a:pt x="444" y="218"/>
                    <a:pt x="473" y="242"/>
                    <a:pt x="494" y="268"/>
                  </a:cubicBezTo>
                  <a:cubicBezTo>
                    <a:pt x="520" y="300"/>
                    <a:pt x="527" y="357"/>
                    <a:pt x="527" y="434"/>
                  </a:cubicBezTo>
                  <a:cubicBezTo>
                    <a:pt x="527" y="857"/>
                    <a:pt x="527" y="857"/>
                    <a:pt x="527" y="857"/>
                  </a:cubicBezTo>
                  <a:cubicBezTo>
                    <a:pt x="767" y="857"/>
                    <a:pt x="767" y="857"/>
                    <a:pt x="767" y="857"/>
                  </a:cubicBezTo>
                  <a:cubicBezTo>
                    <a:pt x="767" y="334"/>
                    <a:pt x="767" y="334"/>
                    <a:pt x="767" y="334"/>
                  </a:cubicBezTo>
                  <a:cubicBezTo>
                    <a:pt x="767" y="232"/>
                    <a:pt x="754" y="147"/>
                    <a:pt x="686"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57">
              <a:extLst>
                <a:ext uri="{FF2B5EF4-FFF2-40B4-BE49-F238E27FC236}">
                  <a16:creationId xmlns:a16="http://schemas.microsoft.com/office/drawing/2014/main" id="{02D3835E-43FA-2944-A1D7-A8623F61CC1C}"/>
                </a:ext>
              </a:extLst>
            </p:cNvPr>
            <p:cNvSpPr>
              <a:spLocks noEditPoints="1"/>
            </p:cNvSpPr>
            <p:nvPr userDrawn="1"/>
          </p:nvSpPr>
          <p:spPr bwMode="auto">
            <a:xfrm>
              <a:off x="4170" y="3449"/>
              <a:ext cx="222" cy="306"/>
            </a:xfrm>
            <a:custGeom>
              <a:avLst/>
              <a:gdLst>
                <a:gd name="T0" fmla="*/ 900 w 900"/>
                <a:gd name="T1" fmla="*/ 0 h 1233"/>
                <a:gd name="T2" fmla="*/ 900 w 900"/>
                <a:gd name="T3" fmla="*/ 1214 h 1233"/>
                <a:gd name="T4" fmla="*/ 673 w 900"/>
                <a:gd name="T5" fmla="*/ 1214 h 1233"/>
                <a:gd name="T6" fmla="*/ 673 w 900"/>
                <a:gd name="T7" fmla="*/ 1121 h 1233"/>
                <a:gd name="T8" fmla="*/ 414 w 900"/>
                <a:gd name="T9" fmla="*/ 1233 h 1233"/>
                <a:gd name="T10" fmla="*/ 124 w 900"/>
                <a:gd name="T11" fmla="*/ 1121 h 1233"/>
                <a:gd name="T12" fmla="*/ 0 w 900"/>
                <a:gd name="T13" fmla="*/ 796 h 1233"/>
                <a:gd name="T14" fmla="*/ 406 w 900"/>
                <a:gd name="T15" fmla="*/ 357 h 1233"/>
                <a:gd name="T16" fmla="*/ 659 w 900"/>
                <a:gd name="T17" fmla="*/ 451 h 1233"/>
                <a:gd name="T18" fmla="*/ 659 w 900"/>
                <a:gd name="T19" fmla="*/ 0 h 1233"/>
                <a:gd name="T20" fmla="*/ 900 w 900"/>
                <a:gd name="T21" fmla="*/ 0 h 1233"/>
                <a:gd name="T22" fmla="*/ 666 w 900"/>
                <a:gd name="T23" fmla="*/ 796 h 1233"/>
                <a:gd name="T24" fmla="*/ 453 w 900"/>
                <a:gd name="T25" fmla="*/ 569 h 1233"/>
                <a:gd name="T26" fmla="*/ 241 w 900"/>
                <a:gd name="T27" fmla="*/ 796 h 1233"/>
                <a:gd name="T28" fmla="*/ 453 w 900"/>
                <a:gd name="T29" fmla="*/ 1022 h 1233"/>
                <a:gd name="T30" fmla="*/ 666 w 900"/>
                <a:gd name="T31" fmla="*/ 796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233">
                  <a:moveTo>
                    <a:pt x="900" y="0"/>
                  </a:moveTo>
                  <a:cubicBezTo>
                    <a:pt x="900" y="1214"/>
                    <a:pt x="900" y="1214"/>
                    <a:pt x="900" y="1214"/>
                  </a:cubicBezTo>
                  <a:cubicBezTo>
                    <a:pt x="673" y="1214"/>
                    <a:pt x="673" y="1214"/>
                    <a:pt x="673" y="1214"/>
                  </a:cubicBezTo>
                  <a:cubicBezTo>
                    <a:pt x="673" y="1121"/>
                    <a:pt x="673" y="1121"/>
                    <a:pt x="673" y="1121"/>
                  </a:cubicBezTo>
                  <a:cubicBezTo>
                    <a:pt x="620" y="1182"/>
                    <a:pt x="534" y="1233"/>
                    <a:pt x="414" y="1233"/>
                  </a:cubicBezTo>
                  <a:cubicBezTo>
                    <a:pt x="298" y="1233"/>
                    <a:pt x="198" y="1195"/>
                    <a:pt x="124" y="1121"/>
                  </a:cubicBezTo>
                  <a:cubicBezTo>
                    <a:pt x="44" y="1041"/>
                    <a:pt x="0" y="926"/>
                    <a:pt x="0" y="796"/>
                  </a:cubicBezTo>
                  <a:cubicBezTo>
                    <a:pt x="0" y="541"/>
                    <a:pt x="171" y="357"/>
                    <a:pt x="406" y="357"/>
                  </a:cubicBezTo>
                  <a:cubicBezTo>
                    <a:pt x="508" y="357"/>
                    <a:pt x="594" y="389"/>
                    <a:pt x="659" y="451"/>
                  </a:cubicBezTo>
                  <a:cubicBezTo>
                    <a:pt x="659" y="0"/>
                    <a:pt x="659" y="0"/>
                    <a:pt x="659" y="0"/>
                  </a:cubicBezTo>
                  <a:lnTo>
                    <a:pt x="900" y="0"/>
                  </a:lnTo>
                  <a:close/>
                  <a:moveTo>
                    <a:pt x="666" y="796"/>
                  </a:moveTo>
                  <a:cubicBezTo>
                    <a:pt x="666" y="683"/>
                    <a:pt x="593" y="569"/>
                    <a:pt x="453" y="569"/>
                  </a:cubicBezTo>
                  <a:cubicBezTo>
                    <a:pt x="314" y="569"/>
                    <a:pt x="241" y="683"/>
                    <a:pt x="241" y="796"/>
                  </a:cubicBezTo>
                  <a:cubicBezTo>
                    <a:pt x="241" y="908"/>
                    <a:pt x="314" y="1022"/>
                    <a:pt x="453" y="1022"/>
                  </a:cubicBezTo>
                  <a:cubicBezTo>
                    <a:pt x="593" y="1022"/>
                    <a:pt x="666" y="908"/>
                    <a:pt x="666" y="7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58">
              <a:extLst>
                <a:ext uri="{FF2B5EF4-FFF2-40B4-BE49-F238E27FC236}">
                  <a16:creationId xmlns:a16="http://schemas.microsoft.com/office/drawing/2014/main" id="{36614C6E-E15E-1A45-A6A4-6E0BC7FE316E}"/>
                </a:ext>
              </a:extLst>
            </p:cNvPr>
            <p:cNvSpPr>
              <a:spLocks noEditPoints="1"/>
            </p:cNvSpPr>
            <p:nvPr userDrawn="1"/>
          </p:nvSpPr>
          <p:spPr bwMode="auto">
            <a:xfrm>
              <a:off x="3269" y="3538"/>
              <a:ext cx="224" cy="217"/>
            </a:xfrm>
            <a:custGeom>
              <a:avLst/>
              <a:gdLst>
                <a:gd name="T0" fmla="*/ 905 w 905"/>
                <a:gd name="T1" fmla="*/ 438 h 877"/>
                <a:gd name="T2" fmla="*/ 453 w 905"/>
                <a:gd name="T3" fmla="*/ 877 h 877"/>
                <a:gd name="T4" fmla="*/ 0 w 905"/>
                <a:gd name="T5" fmla="*/ 438 h 877"/>
                <a:gd name="T6" fmla="*/ 453 w 905"/>
                <a:gd name="T7" fmla="*/ 0 h 877"/>
                <a:gd name="T8" fmla="*/ 905 w 905"/>
                <a:gd name="T9" fmla="*/ 438 h 877"/>
                <a:gd name="T10" fmla="*/ 453 w 905"/>
                <a:gd name="T11" fmla="*/ 212 h 877"/>
                <a:gd name="T12" fmla="*/ 241 w 905"/>
                <a:gd name="T13" fmla="*/ 438 h 877"/>
                <a:gd name="T14" fmla="*/ 453 w 905"/>
                <a:gd name="T15" fmla="*/ 664 h 877"/>
                <a:gd name="T16" fmla="*/ 665 w 905"/>
                <a:gd name="T17" fmla="*/ 438 h 877"/>
                <a:gd name="T18" fmla="*/ 453 w 905"/>
                <a:gd name="T19" fmla="*/ 212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5" h="877">
                  <a:moveTo>
                    <a:pt x="905" y="438"/>
                  </a:moveTo>
                  <a:cubicBezTo>
                    <a:pt x="905" y="692"/>
                    <a:pt x="715" y="877"/>
                    <a:pt x="453" y="877"/>
                  </a:cubicBezTo>
                  <a:cubicBezTo>
                    <a:pt x="190" y="877"/>
                    <a:pt x="0" y="692"/>
                    <a:pt x="0" y="438"/>
                  </a:cubicBezTo>
                  <a:cubicBezTo>
                    <a:pt x="0" y="184"/>
                    <a:pt x="190" y="0"/>
                    <a:pt x="453" y="0"/>
                  </a:cubicBezTo>
                  <a:cubicBezTo>
                    <a:pt x="715" y="0"/>
                    <a:pt x="905" y="184"/>
                    <a:pt x="905" y="438"/>
                  </a:cubicBezTo>
                  <a:moveTo>
                    <a:pt x="453" y="212"/>
                  </a:moveTo>
                  <a:cubicBezTo>
                    <a:pt x="313" y="212"/>
                    <a:pt x="241" y="326"/>
                    <a:pt x="241" y="438"/>
                  </a:cubicBezTo>
                  <a:cubicBezTo>
                    <a:pt x="241" y="551"/>
                    <a:pt x="313" y="664"/>
                    <a:pt x="453" y="664"/>
                  </a:cubicBezTo>
                  <a:cubicBezTo>
                    <a:pt x="592" y="664"/>
                    <a:pt x="665" y="551"/>
                    <a:pt x="665" y="438"/>
                  </a:cubicBezTo>
                  <a:cubicBezTo>
                    <a:pt x="665" y="326"/>
                    <a:pt x="592" y="212"/>
                    <a:pt x="453"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59">
              <a:extLst>
                <a:ext uri="{FF2B5EF4-FFF2-40B4-BE49-F238E27FC236}">
                  <a16:creationId xmlns:a16="http://schemas.microsoft.com/office/drawing/2014/main" id="{C09C664C-329E-9347-9BED-A6AD093B83EE}"/>
                </a:ext>
              </a:extLst>
            </p:cNvPr>
            <p:cNvSpPr>
              <a:spLocks noEditPoints="1"/>
            </p:cNvSpPr>
            <p:nvPr userDrawn="1"/>
          </p:nvSpPr>
          <p:spPr bwMode="auto">
            <a:xfrm>
              <a:off x="4636" y="3449"/>
              <a:ext cx="95" cy="95"/>
            </a:xfrm>
            <a:custGeom>
              <a:avLst/>
              <a:gdLst>
                <a:gd name="T0" fmla="*/ 118 w 383"/>
                <a:gd name="T1" fmla="*/ 299 h 382"/>
                <a:gd name="T2" fmla="*/ 158 w 383"/>
                <a:gd name="T3" fmla="*/ 299 h 382"/>
                <a:gd name="T4" fmla="*/ 158 w 383"/>
                <a:gd name="T5" fmla="*/ 209 h 382"/>
                <a:gd name="T6" fmla="*/ 187 w 383"/>
                <a:gd name="T7" fmla="*/ 209 h 382"/>
                <a:gd name="T8" fmla="*/ 242 w 383"/>
                <a:gd name="T9" fmla="*/ 299 h 382"/>
                <a:gd name="T10" fmla="*/ 284 w 383"/>
                <a:gd name="T11" fmla="*/ 299 h 382"/>
                <a:gd name="T12" fmla="*/ 227 w 383"/>
                <a:gd name="T13" fmla="*/ 206 h 382"/>
                <a:gd name="T14" fmla="*/ 279 w 383"/>
                <a:gd name="T15" fmla="*/ 146 h 382"/>
                <a:gd name="T16" fmla="*/ 202 w 383"/>
                <a:gd name="T17" fmla="*/ 80 h 382"/>
                <a:gd name="T18" fmla="*/ 118 w 383"/>
                <a:gd name="T19" fmla="*/ 80 h 382"/>
                <a:gd name="T20" fmla="*/ 118 w 383"/>
                <a:gd name="T21" fmla="*/ 299 h 382"/>
                <a:gd name="T22" fmla="*/ 158 w 383"/>
                <a:gd name="T23" fmla="*/ 114 h 382"/>
                <a:gd name="T24" fmla="*/ 187 w 383"/>
                <a:gd name="T25" fmla="*/ 114 h 382"/>
                <a:gd name="T26" fmla="*/ 239 w 383"/>
                <a:gd name="T27" fmla="*/ 145 h 382"/>
                <a:gd name="T28" fmla="*/ 187 w 383"/>
                <a:gd name="T29" fmla="*/ 176 h 382"/>
                <a:gd name="T30" fmla="*/ 158 w 383"/>
                <a:gd name="T31" fmla="*/ 176 h 382"/>
                <a:gd name="T32" fmla="*/ 158 w 383"/>
                <a:gd name="T33" fmla="*/ 114 h 382"/>
                <a:gd name="T34" fmla="*/ 0 w 383"/>
                <a:gd name="T35" fmla="*/ 191 h 382"/>
                <a:gd name="T36" fmla="*/ 191 w 383"/>
                <a:gd name="T37" fmla="*/ 382 h 382"/>
                <a:gd name="T38" fmla="*/ 383 w 383"/>
                <a:gd name="T39" fmla="*/ 191 h 382"/>
                <a:gd name="T40" fmla="*/ 191 w 383"/>
                <a:gd name="T41" fmla="*/ 0 h 382"/>
                <a:gd name="T42" fmla="*/ 0 w 383"/>
                <a:gd name="T43" fmla="*/ 191 h 382"/>
                <a:gd name="T44" fmla="*/ 34 w 383"/>
                <a:gd name="T45" fmla="*/ 191 h 382"/>
                <a:gd name="T46" fmla="*/ 191 w 383"/>
                <a:gd name="T47" fmla="*/ 34 h 382"/>
                <a:gd name="T48" fmla="*/ 349 w 383"/>
                <a:gd name="T49" fmla="*/ 191 h 382"/>
                <a:gd name="T50" fmla="*/ 191 w 383"/>
                <a:gd name="T51" fmla="*/ 349 h 382"/>
                <a:gd name="T52" fmla="*/ 34 w 383"/>
                <a:gd name="T53"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3" h="382">
                  <a:moveTo>
                    <a:pt x="118" y="299"/>
                  </a:moveTo>
                  <a:cubicBezTo>
                    <a:pt x="158" y="299"/>
                    <a:pt x="158" y="299"/>
                    <a:pt x="158" y="299"/>
                  </a:cubicBezTo>
                  <a:cubicBezTo>
                    <a:pt x="158" y="209"/>
                    <a:pt x="158" y="209"/>
                    <a:pt x="158" y="209"/>
                  </a:cubicBezTo>
                  <a:cubicBezTo>
                    <a:pt x="187" y="209"/>
                    <a:pt x="187" y="209"/>
                    <a:pt x="187" y="209"/>
                  </a:cubicBezTo>
                  <a:cubicBezTo>
                    <a:pt x="242" y="299"/>
                    <a:pt x="242" y="299"/>
                    <a:pt x="242" y="299"/>
                  </a:cubicBezTo>
                  <a:cubicBezTo>
                    <a:pt x="284" y="299"/>
                    <a:pt x="284" y="299"/>
                    <a:pt x="284" y="299"/>
                  </a:cubicBezTo>
                  <a:cubicBezTo>
                    <a:pt x="227" y="206"/>
                    <a:pt x="227" y="206"/>
                    <a:pt x="227" y="206"/>
                  </a:cubicBezTo>
                  <a:cubicBezTo>
                    <a:pt x="257" y="203"/>
                    <a:pt x="279" y="184"/>
                    <a:pt x="279" y="146"/>
                  </a:cubicBezTo>
                  <a:cubicBezTo>
                    <a:pt x="279" y="104"/>
                    <a:pt x="255" y="80"/>
                    <a:pt x="202" y="80"/>
                  </a:cubicBezTo>
                  <a:cubicBezTo>
                    <a:pt x="118" y="80"/>
                    <a:pt x="118" y="80"/>
                    <a:pt x="118" y="80"/>
                  </a:cubicBezTo>
                  <a:lnTo>
                    <a:pt x="118" y="299"/>
                  </a:lnTo>
                  <a:close/>
                  <a:moveTo>
                    <a:pt x="158" y="114"/>
                  </a:moveTo>
                  <a:cubicBezTo>
                    <a:pt x="187" y="114"/>
                    <a:pt x="187" y="114"/>
                    <a:pt x="187" y="114"/>
                  </a:cubicBezTo>
                  <a:cubicBezTo>
                    <a:pt x="212" y="114"/>
                    <a:pt x="239" y="115"/>
                    <a:pt x="239" y="145"/>
                  </a:cubicBezTo>
                  <a:cubicBezTo>
                    <a:pt x="239" y="174"/>
                    <a:pt x="212" y="176"/>
                    <a:pt x="187" y="176"/>
                  </a:cubicBezTo>
                  <a:cubicBezTo>
                    <a:pt x="158" y="176"/>
                    <a:pt x="158" y="176"/>
                    <a:pt x="158" y="176"/>
                  </a:cubicBezTo>
                  <a:lnTo>
                    <a:pt x="158" y="114"/>
                  </a:lnTo>
                  <a:close/>
                  <a:moveTo>
                    <a:pt x="0" y="191"/>
                  </a:moveTo>
                  <a:cubicBezTo>
                    <a:pt x="0" y="296"/>
                    <a:pt x="86" y="382"/>
                    <a:pt x="191" y="382"/>
                  </a:cubicBezTo>
                  <a:cubicBezTo>
                    <a:pt x="297" y="382"/>
                    <a:pt x="383" y="296"/>
                    <a:pt x="383" y="191"/>
                  </a:cubicBezTo>
                  <a:cubicBezTo>
                    <a:pt x="383" y="86"/>
                    <a:pt x="297" y="0"/>
                    <a:pt x="191" y="0"/>
                  </a:cubicBezTo>
                  <a:cubicBezTo>
                    <a:pt x="86" y="0"/>
                    <a:pt x="0" y="86"/>
                    <a:pt x="0" y="191"/>
                  </a:cubicBezTo>
                  <a:moveTo>
                    <a:pt x="34" y="191"/>
                  </a:moveTo>
                  <a:cubicBezTo>
                    <a:pt x="34" y="104"/>
                    <a:pt x="104" y="34"/>
                    <a:pt x="191" y="34"/>
                  </a:cubicBezTo>
                  <a:cubicBezTo>
                    <a:pt x="278" y="34"/>
                    <a:pt x="349" y="104"/>
                    <a:pt x="349" y="191"/>
                  </a:cubicBezTo>
                  <a:cubicBezTo>
                    <a:pt x="349" y="278"/>
                    <a:pt x="278" y="349"/>
                    <a:pt x="191" y="349"/>
                  </a:cubicBezTo>
                  <a:cubicBezTo>
                    <a:pt x="104" y="349"/>
                    <a:pt x="34" y="278"/>
                    <a:pt x="34" y="1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60">
              <a:extLst>
                <a:ext uri="{FF2B5EF4-FFF2-40B4-BE49-F238E27FC236}">
                  <a16:creationId xmlns:a16="http://schemas.microsoft.com/office/drawing/2014/main" id="{439AD7D6-D74A-2B46-88D0-88BE72B18376}"/>
                </a:ext>
              </a:extLst>
            </p:cNvPr>
            <p:cNvSpPr>
              <a:spLocks/>
            </p:cNvSpPr>
            <p:nvPr userDrawn="1"/>
          </p:nvSpPr>
          <p:spPr bwMode="auto">
            <a:xfrm>
              <a:off x="3768" y="1895"/>
              <a:ext cx="434" cy="1109"/>
            </a:xfrm>
            <a:custGeom>
              <a:avLst/>
              <a:gdLst>
                <a:gd name="T0" fmla="*/ 509 w 1751"/>
                <a:gd name="T1" fmla="*/ 0 h 4481"/>
                <a:gd name="T2" fmla="*/ 509 w 1751"/>
                <a:gd name="T3" fmla="*/ 2792 h 4481"/>
                <a:gd name="T4" fmla="*/ 161 w 1751"/>
                <a:gd name="T5" fmla="*/ 2452 h 4481"/>
                <a:gd name="T6" fmla="*/ 161 w 1751"/>
                <a:gd name="T7" fmla="*/ 3527 h 4481"/>
                <a:gd name="T8" fmla="*/ 19 w 1751"/>
                <a:gd name="T9" fmla="*/ 4087 h 4481"/>
                <a:gd name="T10" fmla="*/ 17 w 1751"/>
                <a:gd name="T11" fmla="*/ 4090 h 4481"/>
                <a:gd name="T12" fmla="*/ 0 w 1751"/>
                <a:gd name="T13" fmla="*/ 4110 h 4481"/>
                <a:gd name="T14" fmla="*/ 393 w 1751"/>
                <a:gd name="T15" fmla="*/ 4481 h 4481"/>
                <a:gd name="T16" fmla="*/ 1751 w 1751"/>
                <a:gd name="T17" fmla="*/ 4481 h 4481"/>
                <a:gd name="T18" fmla="*/ 1751 w 1751"/>
                <a:gd name="T19" fmla="*/ 0 h 4481"/>
                <a:gd name="T20" fmla="*/ 509 w 1751"/>
                <a:gd name="T21" fmla="*/ 0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1" h="4481">
                  <a:moveTo>
                    <a:pt x="509" y="0"/>
                  </a:moveTo>
                  <a:cubicBezTo>
                    <a:pt x="509" y="2792"/>
                    <a:pt x="509" y="2792"/>
                    <a:pt x="509" y="2792"/>
                  </a:cubicBezTo>
                  <a:cubicBezTo>
                    <a:pt x="161" y="2452"/>
                    <a:pt x="161" y="2452"/>
                    <a:pt x="161" y="2452"/>
                  </a:cubicBezTo>
                  <a:cubicBezTo>
                    <a:pt x="161" y="3527"/>
                    <a:pt x="161" y="3527"/>
                    <a:pt x="161" y="3527"/>
                  </a:cubicBezTo>
                  <a:cubicBezTo>
                    <a:pt x="161" y="3775"/>
                    <a:pt x="139" y="3938"/>
                    <a:pt x="19" y="4087"/>
                  </a:cubicBezTo>
                  <a:cubicBezTo>
                    <a:pt x="17" y="4090"/>
                    <a:pt x="17" y="4090"/>
                    <a:pt x="17" y="4090"/>
                  </a:cubicBezTo>
                  <a:cubicBezTo>
                    <a:pt x="11" y="4097"/>
                    <a:pt x="5" y="4103"/>
                    <a:pt x="0" y="4110"/>
                  </a:cubicBezTo>
                  <a:cubicBezTo>
                    <a:pt x="393" y="4481"/>
                    <a:pt x="393" y="4481"/>
                    <a:pt x="393" y="4481"/>
                  </a:cubicBezTo>
                  <a:cubicBezTo>
                    <a:pt x="1751" y="4481"/>
                    <a:pt x="1751" y="4481"/>
                    <a:pt x="1751" y="4481"/>
                  </a:cubicBezTo>
                  <a:cubicBezTo>
                    <a:pt x="1751" y="0"/>
                    <a:pt x="1751" y="0"/>
                    <a:pt x="1751" y="0"/>
                  </a:cubicBezTo>
                  <a:lnTo>
                    <a:pt x="5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61">
              <a:extLst>
                <a:ext uri="{FF2B5EF4-FFF2-40B4-BE49-F238E27FC236}">
                  <a16:creationId xmlns:a16="http://schemas.microsoft.com/office/drawing/2014/main" id="{CDFA13E9-1BEA-C945-8566-47D8854A9F61}"/>
                </a:ext>
              </a:extLst>
            </p:cNvPr>
            <p:cNvSpPr>
              <a:spLocks/>
            </p:cNvSpPr>
            <p:nvPr userDrawn="1"/>
          </p:nvSpPr>
          <p:spPr bwMode="auto">
            <a:xfrm>
              <a:off x="2850" y="1895"/>
              <a:ext cx="523" cy="1109"/>
            </a:xfrm>
            <a:custGeom>
              <a:avLst/>
              <a:gdLst>
                <a:gd name="T0" fmla="*/ 1242 w 2112"/>
                <a:gd name="T1" fmla="*/ 1773 h 4481"/>
                <a:gd name="T2" fmla="*/ 1839 w 2112"/>
                <a:gd name="T3" fmla="*/ 2338 h 4481"/>
                <a:gd name="T4" fmla="*/ 1856 w 2112"/>
                <a:gd name="T5" fmla="*/ 1719 h 4481"/>
                <a:gd name="T6" fmla="*/ 1912 w 2112"/>
                <a:gd name="T7" fmla="*/ 1629 h 4481"/>
                <a:gd name="T8" fmla="*/ 2062 w 2112"/>
                <a:gd name="T9" fmla="*/ 795 h 4481"/>
                <a:gd name="T10" fmla="*/ 2112 w 2112"/>
                <a:gd name="T11" fmla="*/ 740 h 4481"/>
                <a:gd name="T12" fmla="*/ 1354 w 2112"/>
                <a:gd name="T13" fmla="*/ 0 h 4481"/>
                <a:gd name="T14" fmla="*/ 0 w 2112"/>
                <a:gd name="T15" fmla="*/ 0 h 4481"/>
                <a:gd name="T16" fmla="*/ 0 w 2112"/>
                <a:gd name="T17" fmla="*/ 4481 h 4481"/>
                <a:gd name="T18" fmla="*/ 1242 w 2112"/>
                <a:gd name="T19" fmla="*/ 4481 h 4481"/>
                <a:gd name="T20" fmla="*/ 1242 w 2112"/>
                <a:gd name="T21" fmla="*/ 1773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2" h="4481">
                  <a:moveTo>
                    <a:pt x="1242" y="1773"/>
                  </a:moveTo>
                  <a:cubicBezTo>
                    <a:pt x="1242" y="1773"/>
                    <a:pt x="1790" y="2292"/>
                    <a:pt x="1839" y="2338"/>
                  </a:cubicBezTo>
                  <a:cubicBezTo>
                    <a:pt x="1787" y="2144"/>
                    <a:pt x="1751" y="1887"/>
                    <a:pt x="1856" y="1719"/>
                  </a:cubicBezTo>
                  <a:cubicBezTo>
                    <a:pt x="1912" y="1629"/>
                    <a:pt x="1912" y="1629"/>
                    <a:pt x="1912" y="1629"/>
                  </a:cubicBezTo>
                  <a:cubicBezTo>
                    <a:pt x="1855" y="1323"/>
                    <a:pt x="1869" y="1006"/>
                    <a:pt x="2062" y="795"/>
                  </a:cubicBezTo>
                  <a:cubicBezTo>
                    <a:pt x="2112" y="740"/>
                    <a:pt x="2112" y="740"/>
                    <a:pt x="2112" y="740"/>
                  </a:cubicBezTo>
                  <a:cubicBezTo>
                    <a:pt x="1354" y="0"/>
                    <a:pt x="1354" y="0"/>
                    <a:pt x="1354" y="0"/>
                  </a:cubicBezTo>
                  <a:cubicBezTo>
                    <a:pt x="0" y="0"/>
                    <a:pt x="0" y="0"/>
                    <a:pt x="0" y="0"/>
                  </a:cubicBezTo>
                  <a:cubicBezTo>
                    <a:pt x="0" y="4481"/>
                    <a:pt x="0" y="4481"/>
                    <a:pt x="0" y="4481"/>
                  </a:cubicBezTo>
                  <a:cubicBezTo>
                    <a:pt x="1242" y="4481"/>
                    <a:pt x="1242" y="4481"/>
                    <a:pt x="1242" y="4481"/>
                  </a:cubicBezTo>
                  <a:lnTo>
                    <a:pt x="1242" y="17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62">
              <a:extLst>
                <a:ext uri="{FF2B5EF4-FFF2-40B4-BE49-F238E27FC236}">
                  <a16:creationId xmlns:a16="http://schemas.microsoft.com/office/drawing/2014/main" id="{35514768-3FF6-DA4C-9937-DD661239E289}"/>
                </a:ext>
              </a:extLst>
            </p:cNvPr>
            <p:cNvSpPr>
              <a:spLocks/>
            </p:cNvSpPr>
            <p:nvPr userDrawn="1"/>
          </p:nvSpPr>
          <p:spPr bwMode="auto">
            <a:xfrm>
              <a:off x="3792" y="3082"/>
              <a:ext cx="352" cy="210"/>
            </a:xfrm>
            <a:custGeom>
              <a:avLst/>
              <a:gdLst>
                <a:gd name="T0" fmla="*/ 264 w 1420"/>
                <a:gd name="T1" fmla="*/ 22 h 850"/>
                <a:gd name="T2" fmla="*/ 977 w 1420"/>
                <a:gd name="T3" fmla="*/ 90 h 850"/>
                <a:gd name="T4" fmla="*/ 1098 w 1420"/>
                <a:gd name="T5" fmla="*/ 235 h 850"/>
                <a:gd name="T6" fmla="*/ 839 w 1420"/>
                <a:gd name="T7" fmla="*/ 204 h 850"/>
                <a:gd name="T8" fmla="*/ 830 w 1420"/>
                <a:gd name="T9" fmla="*/ 299 h 850"/>
                <a:gd name="T10" fmla="*/ 1115 w 1420"/>
                <a:gd name="T11" fmla="*/ 258 h 850"/>
                <a:gd name="T12" fmla="*/ 1406 w 1420"/>
                <a:gd name="T13" fmla="*/ 463 h 850"/>
                <a:gd name="T14" fmla="*/ 1104 w 1420"/>
                <a:gd name="T15" fmla="*/ 436 h 850"/>
                <a:gd name="T16" fmla="*/ 636 w 1420"/>
                <a:gd name="T17" fmla="*/ 622 h 850"/>
                <a:gd name="T18" fmla="*/ 120 w 1420"/>
                <a:gd name="T19" fmla="*/ 850 h 850"/>
                <a:gd name="T20" fmla="*/ 429 w 1420"/>
                <a:gd name="T21" fmla="*/ 520 h 850"/>
                <a:gd name="T22" fmla="*/ 131 w 1420"/>
                <a:gd name="T23" fmla="*/ 416 h 850"/>
                <a:gd name="T24" fmla="*/ 375 w 1420"/>
                <a:gd name="T25" fmla="*/ 203 h 850"/>
                <a:gd name="T26" fmla="*/ 0 w 1420"/>
                <a:gd name="T27" fmla="*/ 0 h 850"/>
                <a:gd name="T28" fmla="*/ 264 w 1420"/>
                <a:gd name="T29" fmla="*/ 2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0" h="850">
                  <a:moveTo>
                    <a:pt x="264" y="22"/>
                  </a:moveTo>
                  <a:cubicBezTo>
                    <a:pt x="558" y="44"/>
                    <a:pt x="767" y="64"/>
                    <a:pt x="977" y="90"/>
                  </a:cubicBezTo>
                  <a:cubicBezTo>
                    <a:pt x="1057" y="100"/>
                    <a:pt x="1088" y="192"/>
                    <a:pt x="1098" y="235"/>
                  </a:cubicBezTo>
                  <a:cubicBezTo>
                    <a:pt x="998" y="210"/>
                    <a:pt x="839" y="204"/>
                    <a:pt x="839" y="204"/>
                  </a:cubicBezTo>
                  <a:cubicBezTo>
                    <a:pt x="830" y="299"/>
                    <a:pt x="830" y="299"/>
                    <a:pt x="830" y="299"/>
                  </a:cubicBezTo>
                  <a:cubicBezTo>
                    <a:pt x="830" y="299"/>
                    <a:pt x="966" y="260"/>
                    <a:pt x="1115" y="258"/>
                  </a:cubicBezTo>
                  <a:cubicBezTo>
                    <a:pt x="1115" y="258"/>
                    <a:pt x="1420" y="257"/>
                    <a:pt x="1406" y="463"/>
                  </a:cubicBezTo>
                  <a:cubicBezTo>
                    <a:pt x="1322" y="405"/>
                    <a:pt x="1152" y="428"/>
                    <a:pt x="1104" y="436"/>
                  </a:cubicBezTo>
                  <a:cubicBezTo>
                    <a:pt x="951" y="461"/>
                    <a:pt x="805" y="532"/>
                    <a:pt x="636" y="622"/>
                  </a:cubicBezTo>
                  <a:cubicBezTo>
                    <a:pt x="482" y="703"/>
                    <a:pt x="315" y="791"/>
                    <a:pt x="120" y="850"/>
                  </a:cubicBezTo>
                  <a:cubicBezTo>
                    <a:pt x="206" y="767"/>
                    <a:pt x="429" y="520"/>
                    <a:pt x="429" y="520"/>
                  </a:cubicBezTo>
                  <a:cubicBezTo>
                    <a:pt x="131" y="416"/>
                    <a:pt x="131" y="416"/>
                    <a:pt x="131" y="416"/>
                  </a:cubicBezTo>
                  <a:cubicBezTo>
                    <a:pt x="375" y="203"/>
                    <a:pt x="375" y="203"/>
                    <a:pt x="375" y="203"/>
                  </a:cubicBezTo>
                  <a:cubicBezTo>
                    <a:pt x="0" y="0"/>
                    <a:pt x="0" y="0"/>
                    <a:pt x="0" y="0"/>
                  </a:cubicBezTo>
                  <a:cubicBezTo>
                    <a:pt x="93" y="8"/>
                    <a:pt x="182" y="15"/>
                    <a:pt x="264"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63">
              <a:extLst>
                <a:ext uri="{FF2B5EF4-FFF2-40B4-BE49-F238E27FC236}">
                  <a16:creationId xmlns:a16="http://schemas.microsoft.com/office/drawing/2014/main" id="{1B83FBCC-98C2-BE40-B469-B270F24A0F64}"/>
                </a:ext>
              </a:extLst>
            </p:cNvPr>
            <p:cNvSpPr>
              <a:spLocks/>
            </p:cNvSpPr>
            <p:nvPr userDrawn="1"/>
          </p:nvSpPr>
          <p:spPr bwMode="auto">
            <a:xfrm>
              <a:off x="3750" y="1503"/>
              <a:ext cx="59" cy="1386"/>
            </a:xfrm>
            <a:custGeom>
              <a:avLst/>
              <a:gdLst>
                <a:gd name="T0" fmla="*/ 236 w 236"/>
                <a:gd name="T1" fmla="*/ 0 h 5594"/>
                <a:gd name="T2" fmla="*/ 116 w 236"/>
                <a:gd name="T3" fmla="*/ 1792 h 5594"/>
                <a:gd name="T4" fmla="*/ 116 w 236"/>
                <a:gd name="T5" fmla="*/ 5108 h 5594"/>
                <a:gd name="T6" fmla="*/ 0 w 236"/>
                <a:gd name="T7" fmla="*/ 5594 h 5594"/>
              </a:gdLst>
              <a:ahLst/>
              <a:cxnLst>
                <a:cxn ang="0">
                  <a:pos x="T0" y="T1"/>
                </a:cxn>
                <a:cxn ang="0">
                  <a:pos x="T2" y="T3"/>
                </a:cxn>
                <a:cxn ang="0">
                  <a:pos x="T4" y="T5"/>
                </a:cxn>
                <a:cxn ang="0">
                  <a:pos x="T6" y="T7"/>
                </a:cxn>
              </a:cxnLst>
              <a:rect l="0" t="0" r="r" b="b"/>
              <a:pathLst>
                <a:path w="236" h="5594">
                  <a:moveTo>
                    <a:pt x="236" y="0"/>
                  </a:moveTo>
                  <a:cubicBezTo>
                    <a:pt x="236" y="0"/>
                    <a:pt x="116" y="644"/>
                    <a:pt x="116" y="1792"/>
                  </a:cubicBezTo>
                  <a:cubicBezTo>
                    <a:pt x="116" y="5108"/>
                    <a:pt x="116" y="5108"/>
                    <a:pt x="116" y="5108"/>
                  </a:cubicBezTo>
                  <a:cubicBezTo>
                    <a:pt x="116" y="5337"/>
                    <a:pt x="96" y="5474"/>
                    <a:pt x="0" y="55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64">
              <a:extLst>
                <a:ext uri="{FF2B5EF4-FFF2-40B4-BE49-F238E27FC236}">
                  <a16:creationId xmlns:a16="http://schemas.microsoft.com/office/drawing/2014/main" id="{1F621DC5-83F4-2D47-9648-6CC06D9FAEAB}"/>
                </a:ext>
              </a:extLst>
            </p:cNvPr>
            <p:cNvSpPr>
              <a:spLocks/>
            </p:cNvSpPr>
            <p:nvPr userDrawn="1"/>
          </p:nvSpPr>
          <p:spPr bwMode="auto">
            <a:xfrm>
              <a:off x="2919" y="1494"/>
              <a:ext cx="934" cy="1816"/>
            </a:xfrm>
            <a:custGeom>
              <a:avLst/>
              <a:gdLst>
                <a:gd name="T0" fmla="*/ 3358 w 3774"/>
                <a:gd name="T1" fmla="*/ 5632 h 7335"/>
                <a:gd name="T2" fmla="*/ 3079 w 3774"/>
                <a:gd name="T3" fmla="*/ 6187 h 7335"/>
                <a:gd name="T4" fmla="*/ 3079 w 3774"/>
                <a:gd name="T5" fmla="*/ 6187 h 7335"/>
                <a:gd name="T6" fmla="*/ 3302 w 3774"/>
                <a:gd name="T7" fmla="*/ 6410 h 7335"/>
                <a:gd name="T8" fmla="*/ 3720 w 3774"/>
                <a:gd name="T9" fmla="*/ 6636 h 7335"/>
                <a:gd name="T10" fmla="*/ 3449 w 3774"/>
                <a:gd name="T11" fmla="*/ 6873 h 7335"/>
                <a:gd name="T12" fmla="*/ 3774 w 3774"/>
                <a:gd name="T13" fmla="*/ 6975 h 7335"/>
                <a:gd name="T14" fmla="*/ 3441 w 3774"/>
                <a:gd name="T15" fmla="*/ 7312 h 7335"/>
                <a:gd name="T16" fmla="*/ 3169 w 3774"/>
                <a:gd name="T17" fmla="*/ 7335 h 7335"/>
                <a:gd name="T18" fmla="*/ 1281 w 3774"/>
                <a:gd name="T19" fmla="*/ 6924 h 7335"/>
                <a:gd name="T20" fmla="*/ 636 w 3774"/>
                <a:gd name="T21" fmla="*/ 7086 h 7335"/>
                <a:gd name="T22" fmla="*/ 823 w 3774"/>
                <a:gd name="T23" fmla="*/ 6882 h 7335"/>
                <a:gd name="T24" fmla="*/ 339 w 3774"/>
                <a:gd name="T25" fmla="*/ 6912 h 7335"/>
                <a:gd name="T26" fmla="*/ 675 w 3774"/>
                <a:gd name="T27" fmla="*/ 6684 h 7335"/>
                <a:gd name="T28" fmla="*/ 0 w 3774"/>
                <a:gd name="T29" fmla="*/ 6500 h 7335"/>
                <a:gd name="T30" fmla="*/ 1280 w 3774"/>
                <a:gd name="T31" fmla="*/ 6465 h 7335"/>
                <a:gd name="T32" fmla="*/ 2083 w 3774"/>
                <a:gd name="T33" fmla="*/ 6498 h 7335"/>
                <a:gd name="T34" fmla="*/ 1500 w 3774"/>
                <a:gd name="T35" fmla="*/ 6006 h 7335"/>
                <a:gd name="T36" fmla="*/ 1976 w 3774"/>
                <a:gd name="T37" fmla="*/ 6078 h 7335"/>
                <a:gd name="T38" fmla="*/ 1432 w 3774"/>
                <a:gd name="T39" fmla="*/ 5412 h 7335"/>
                <a:gd name="T40" fmla="*/ 1964 w 3774"/>
                <a:gd name="T41" fmla="*/ 5598 h 7335"/>
                <a:gd name="T42" fmla="*/ 1482 w 3774"/>
                <a:gd name="T43" fmla="*/ 4831 h 7335"/>
                <a:gd name="T44" fmla="*/ 1902 w 3774"/>
                <a:gd name="T45" fmla="*/ 5096 h 7335"/>
                <a:gd name="T46" fmla="*/ 1544 w 3774"/>
                <a:gd name="T47" fmla="*/ 4223 h 7335"/>
                <a:gd name="T48" fmla="*/ 1936 w 3774"/>
                <a:gd name="T49" fmla="*/ 4487 h 7335"/>
                <a:gd name="T50" fmla="*/ 1678 w 3774"/>
                <a:gd name="T51" fmla="*/ 3401 h 7335"/>
                <a:gd name="T52" fmla="*/ 2063 w 3774"/>
                <a:gd name="T53" fmla="*/ 4032 h 7335"/>
                <a:gd name="T54" fmla="*/ 1872 w 3774"/>
                <a:gd name="T55" fmla="*/ 2493 h 7335"/>
                <a:gd name="T56" fmla="*/ 2345 w 3774"/>
                <a:gd name="T57" fmla="*/ 3685 h 7335"/>
                <a:gd name="T58" fmla="*/ 2340 w 3774"/>
                <a:gd name="T59" fmla="*/ 1341 h 7335"/>
                <a:gd name="T60" fmla="*/ 2525 w 3774"/>
                <a:gd name="T61" fmla="*/ 2863 h 7335"/>
                <a:gd name="T62" fmla="*/ 3007 w 3774"/>
                <a:gd name="T63" fmla="*/ 550 h 7335"/>
                <a:gd name="T64" fmla="*/ 2911 w 3774"/>
                <a:gd name="T65" fmla="*/ 2268 h 7335"/>
                <a:gd name="T66" fmla="*/ 3594 w 3774"/>
                <a:gd name="T67" fmla="*/ 38 h 7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4" h="7335">
                  <a:moveTo>
                    <a:pt x="3358" y="5632"/>
                  </a:moveTo>
                  <a:cubicBezTo>
                    <a:pt x="3219" y="5793"/>
                    <a:pt x="3040" y="6021"/>
                    <a:pt x="3079" y="6187"/>
                  </a:cubicBezTo>
                  <a:cubicBezTo>
                    <a:pt x="3079" y="6187"/>
                    <a:pt x="3079" y="6187"/>
                    <a:pt x="3079" y="6187"/>
                  </a:cubicBezTo>
                  <a:cubicBezTo>
                    <a:pt x="3107" y="6325"/>
                    <a:pt x="3302" y="6410"/>
                    <a:pt x="3302" y="6410"/>
                  </a:cubicBezTo>
                  <a:cubicBezTo>
                    <a:pt x="3720" y="6636"/>
                    <a:pt x="3720" y="6636"/>
                    <a:pt x="3720" y="6636"/>
                  </a:cubicBezTo>
                  <a:cubicBezTo>
                    <a:pt x="3449" y="6873"/>
                    <a:pt x="3449" y="6873"/>
                    <a:pt x="3449" y="6873"/>
                  </a:cubicBezTo>
                  <a:cubicBezTo>
                    <a:pt x="3774" y="6975"/>
                    <a:pt x="3774" y="6975"/>
                    <a:pt x="3774" y="6975"/>
                  </a:cubicBezTo>
                  <a:cubicBezTo>
                    <a:pt x="3774" y="6975"/>
                    <a:pt x="3476" y="7281"/>
                    <a:pt x="3441" y="7312"/>
                  </a:cubicBezTo>
                  <a:cubicBezTo>
                    <a:pt x="3356" y="7326"/>
                    <a:pt x="3266" y="7335"/>
                    <a:pt x="3169" y="7335"/>
                  </a:cubicBezTo>
                  <a:cubicBezTo>
                    <a:pt x="2479" y="7335"/>
                    <a:pt x="1519" y="6927"/>
                    <a:pt x="1281" y="6924"/>
                  </a:cubicBezTo>
                  <a:cubicBezTo>
                    <a:pt x="995" y="6921"/>
                    <a:pt x="636" y="7086"/>
                    <a:pt x="636" y="7086"/>
                  </a:cubicBezTo>
                  <a:cubicBezTo>
                    <a:pt x="823" y="6882"/>
                    <a:pt x="823" y="6882"/>
                    <a:pt x="823" y="6882"/>
                  </a:cubicBezTo>
                  <a:cubicBezTo>
                    <a:pt x="823" y="6882"/>
                    <a:pt x="577" y="6932"/>
                    <a:pt x="339" y="6912"/>
                  </a:cubicBezTo>
                  <a:cubicBezTo>
                    <a:pt x="675" y="6684"/>
                    <a:pt x="675" y="6684"/>
                    <a:pt x="675" y="6684"/>
                  </a:cubicBezTo>
                  <a:cubicBezTo>
                    <a:pt x="380" y="6674"/>
                    <a:pt x="122" y="6586"/>
                    <a:pt x="0" y="6500"/>
                  </a:cubicBezTo>
                  <a:cubicBezTo>
                    <a:pt x="0" y="6500"/>
                    <a:pt x="543" y="6457"/>
                    <a:pt x="1280" y="6465"/>
                  </a:cubicBezTo>
                  <a:cubicBezTo>
                    <a:pt x="1578" y="6468"/>
                    <a:pt x="2083" y="6498"/>
                    <a:pt x="2083" y="6498"/>
                  </a:cubicBezTo>
                  <a:cubicBezTo>
                    <a:pt x="1834" y="6392"/>
                    <a:pt x="1600" y="6252"/>
                    <a:pt x="1500" y="6006"/>
                  </a:cubicBezTo>
                  <a:cubicBezTo>
                    <a:pt x="1976" y="6078"/>
                    <a:pt x="1976" y="6078"/>
                    <a:pt x="1976" y="6078"/>
                  </a:cubicBezTo>
                  <a:cubicBezTo>
                    <a:pt x="1776" y="5956"/>
                    <a:pt x="1486" y="5649"/>
                    <a:pt x="1432" y="5412"/>
                  </a:cubicBezTo>
                  <a:cubicBezTo>
                    <a:pt x="1964" y="5598"/>
                    <a:pt x="1964" y="5598"/>
                    <a:pt x="1964" y="5598"/>
                  </a:cubicBezTo>
                  <a:cubicBezTo>
                    <a:pt x="1869" y="5496"/>
                    <a:pt x="1541" y="5188"/>
                    <a:pt x="1482" y="4831"/>
                  </a:cubicBezTo>
                  <a:cubicBezTo>
                    <a:pt x="1902" y="5096"/>
                    <a:pt x="1902" y="5096"/>
                    <a:pt x="1902" y="5096"/>
                  </a:cubicBezTo>
                  <a:cubicBezTo>
                    <a:pt x="1792" y="4985"/>
                    <a:pt x="1493" y="4396"/>
                    <a:pt x="1544" y="4223"/>
                  </a:cubicBezTo>
                  <a:cubicBezTo>
                    <a:pt x="1936" y="4487"/>
                    <a:pt x="1936" y="4487"/>
                    <a:pt x="1936" y="4487"/>
                  </a:cubicBezTo>
                  <a:cubicBezTo>
                    <a:pt x="1748" y="4255"/>
                    <a:pt x="1529" y="3640"/>
                    <a:pt x="1678" y="3401"/>
                  </a:cubicBezTo>
                  <a:cubicBezTo>
                    <a:pt x="1797" y="3864"/>
                    <a:pt x="2063" y="4032"/>
                    <a:pt x="2063" y="4032"/>
                  </a:cubicBezTo>
                  <a:cubicBezTo>
                    <a:pt x="1889" y="3780"/>
                    <a:pt x="1513" y="2887"/>
                    <a:pt x="1872" y="2493"/>
                  </a:cubicBezTo>
                  <a:cubicBezTo>
                    <a:pt x="1966" y="3384"/>
                    <a:pt x="2345" y="3685"/>
                    <a:pt x="2345" y="3685"/>
                  </a:cubicBezTo>
                  <a:cubicBezTo>
                    <a:pt x="2031" y="3186"/>
                    <a:pt x="1674" y="1652"/>
                    <a:pt x="2340" y="1341"/>
                  </a:cubicBezTo>
                  <a:cubicBezTo>
                    <a:pt x="2210" y="2327"/>
                    <a:pt x="2525" y="2863"/>
                    <a:pt x="2525" y="2863"/>
                  </a:cubicBezTo>
                  <a:cubicBezTo>
                    <a:pt x="2326" y="1955"/>
                    <a:pt x="2332" y="668"/>
                    <a:pt x="3007" y="550"/>
                  </a:cubicBezTo>
                  <a:cubicBezTo>
                    <a:pt x="2676" y="1520"/>
                    <a:pt x="2911" y="2268"/>
                    <a:pt x="2911" y="2268"/>
                  </a:cubicBezTo>
                  <a:cubicBezTo>
                    <a:pt x="2863" y="0"/>
                    <a:pt x="3594" y="38"/>
                    <a:pt x="3594"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6" name="Text Placeholder 3">
            <a:extLst>
              <a:ext uri="{FF2B5EF4-FFF2-40B4-BE49-F238E27FC236}">
                <a16:creationId xmlns:a16="http://schemas.microsoft.com/office/drawing/2014/main" id="{7F8AE164-505A-0447-B33D-4A3B181FCF7C}"/>
              </a:ext>
            </a:extLst>
          </p:cNvPr>
          <p:cNvSpPr>
            <a:spLocks noGrp="1"/>
          </p:cNvSpPr>
          <p:nvPr>
            <p:ph type="body" sz="quarter" idx="12"/>
          </p:nvPr>
        </p:nvSpPr>
        <p:spPr>
          <a:xfrm>
            <a:off x="323850" y="2030768"/>
            <a:ext cx="2020766" cy="1398231"/>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7" name="Title 1">
            <a:extLst>
              <a:ext uri="{FF2B5EF4-FFF2-40B4-BE49-F238E27FC236}">
                <a16:creationId xmlns:a16="http://schemas.microsoft.com/office/drawing/2014/main" id="{578C3BD4-300C-2842-855C-7F4E085C02D9}"/>
              </a:ext>
            </a:extLst>
          </p:cNvPr>
          <p:cNvSpPr>
            <a:spLocks noGrp="1"/>
          </p:cNvSpPr>
          <p:nvPr>
            <p:ph type="title"/>
          </p:nvPr>
        </p:nvSpPr>
        <p:spPr>
          <a:xfrm>
            <a:off x="331001" y="375139"/>
            <a:ext cx="4375937" cy="1491446"/>
          </a:xfrm>
        </p:spPr>
        <p:txBody>
          <a:bodyPr/>
          <a:lstStyle>
            <a:lvl1pPr>
              <a:defRPr>
                <a:solidFill>
                  <a:schemeClr val="bg1"/>
                </a:solidFill>
              </a:defRPr>
            </a:lvl1pPr>
          </a:lstStyle>
          <a:p>
            <a:r>
              <a:rPr lang="en-US"/>
              <a:t>Click to edit Master title style</a:t>
            </a:r>
            <a:endParaRPr lang="en-GB"/>
          </a:p>
        </p:txBody>
      </p:sp>
      <p:sp>
        <p:nvSpPr>
          <p:cNvPr id="28" name="Text Placeholder 3">
            <a:extLst>
              <a:ext uri="{FF2B5EF4-FFF2-40B4-BE49-F238E27FC236}">
                <a16:creationId xmlns:a16="http://schemas.microsoft.com/office/drawing/2014/main" id="{563DF40E-F601-CE47-91CE-FE1F8A02710A}"/>
              </a:ext>
            </a:extLst>
          </p:cNvPr>
          <p:cNvSpPr>
            <a:spLocks noGrp="1"/>
          </p:cNvSpPr>
          <p:nvPr>
            <p:ph type="body" sz="quarter" idx="13"/>
          </p:nvPr>
        </p:nvSpPr>
        <p:spPr>
          <a:xfrm>
            <a:off x="2686172" y="2028825"/>
            <a:ext cx="2020766" cy="1398231"/>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9" name="TextBox 28">
            <a:extLst>
              <a:ext uri="{FF2B5EF4-FFF2-40B4-BE49-F238E27FC236}">
                <a16:creationId xmlns:a16="http://schemas.microsoft.com/office/drawing/2014/main" id="{7A132D55-33B1-4A37-8819-BFFE1E17A959}"/>
              </a:ext>
            </a:extLst>
          </p:cNvPr>
          <p:cNvSpPr txBox="1"/>
          <p:nvPr userDrawn="1"/>
        </p:nvSpPr>
        <p:spPr>
          <a:xfrm>
            <a:off x="3442075" y="6603389"/>
            <a:ext cx="2259849" cy="205239"/>
          </a:xfrm>
          <a:prstGeom prst="rect">
            <a:avLst/>
          </a:prstGeom>
          <a:noFill/>
        </p:spPr>
        <p:txBody>
          <a:bodyPr wrap="square" lIns="0" tIns="0" rIns="0" bIns="0" rtlCol="0" anchor="ctr">
            <a:noAutofit/>
          </a:bodyPr>
          <a:lstStyle/>
          <a:p>
            <a:pPr algn="ctr">
              <a:lnSpc>
                <a:spcPct val="112000"/>
              </a:lnSpc>
            </a:pPr>
            <a:r>
              <a:rPr lang="en-US" sz="1000" b="1" i="1">
                <a:solidFill>
                  <a:schemeClr val="bg1"/>
                </a:solidFill>
              </a:rPr>
              <a:t>Confidential – Do not distribute</a:t>
            </a:r>
          </a:p>
        </p:txBody>
      </p:sp>
    </p:spTree>
    <p:extLst>
      <p:ext uri="{BB962C8B-B14F-4D97-AF65-F5344CB8AC3E}">
        <p14:creationId xmlns:p14="http://schemas.microsoft.com/office/powerpoint/2010/main" val="3325514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2"/>
        </a:solidFill>
        <a:effectLst/>
      </p:bgPr>
    </p:bg>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50F86B0D-3FAE-B649-83D7-4AC968064F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grpSp>
        <p:nvGrpSpPr>
          <p:cNvPr id="25" name="Group 24">
            <a:extLst>
              <a:ext uri="{FF2B5EF4-FFF2-40B4-BE49-F238E27FC236}">
                <a16:creationId xmlns:a16="http://schemas.microsoft.com/office/drawing/2014/main" id="{1ED4769D-36D0-314D-851B-EBAF08EA6B76}"/>
              </a:ext>
            </a:extLst>
          </p:cNvPr>
          <p:cNvGrpSpPr>
            <a:grpSpLocks noChangeAspect="1"/>
          </p:cNvGrpSpPr>
          <p:nvPr userDrawn="1"/>
        </p:nvGrpSpPr>
        <p:grpSpPr bwMode="auto">
          <a:xfrm>
            <a:off x="7344808" y="5017615"/>
            <a:ext cx="1475342" cy="1472089"/>
            <a:chOff x="2464" y="1494"/>
            <a:chExt cx="2267" cy="2262"/>
          </a:xfrm>
          <a:solidFill>
            <a:schemeClr val="bg1"/>
          </a:solidFill>
        </p:grpSpPr>
        <p:sp>
          <p:nvSpPr>
            <p:cNvPr id="48" name="Oval 47">
              <a:extLst>
                <a:ext uri="{FF2B5EF4-FFF2-40B4-BE49-F238E27FC236}">
                  <a16:creationId xmlns:a16="http://schemas.microsoft.com/office/drawing/2014/main" id="{2E055667-4CB8-B842-9912-6F08D19A7C7F}"/>
                </a:ext>
              </a:extLst>
            </p:cNvPr>
            <p:cNvSpPr>
              <a:spLocks noChangeArrowheads="1"/>
            </p:cNvSpPr>
            <p:nvPr userDrawn="1"/>
          </p:nvSpPr>
          <p:spPr bwMode="auto">
            <a:xfrm>
              <a:off x="3170" y="3451"/>
              <a:ext cx="70"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49" name="Oval 48">
              <a:extLst>
                <a:ext uri="{FF2B5EF4-FFF2-40B4-BE49-F238E27FC236}">
                  <a16:creationId xmlns:a16="http://schemas.microsoft.com/office/drawing/2014/main" id="{8819C409-FAE9-E94B-AFF5-0BACC35200A4}"/>
                </a:ext>
              </a:extLst>
            </p:cNvPr>
            <p:cNvSpPr>
              <a:spLocks noChangeArrowheads="1"/>
            </p:cNvSpPr>
            <p:nvPr userDrawn="1"/>
          </p:nvSpPr>
          <p:spPr bwMode="auto">
            <a:xfrm>
              <a:off x="4070" y="3451"/>
              <a:ext cx="71"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0" name="Freeform 49">
              <a:extLst>
                <a:ext uri="{FF2B5EF4-FFF2-40B4-BE49-F238E27FC236}">
                  <a16:creationId xmlns:a16="http://schemas.microsoft.com/office/drawing/2014/main" id="{25FD0E52-6C52-5948-ACAA-752DD03CD48F}"/>
                </a:ext>
              </a:extLst>
            </p:cNvPr>
            <p:cNvSpPr>
              <a:spLocks noEditPoints="1"/>
            </p:cNvSpPr>
            <p:nvPr userDrawn="1"/>
          </p:nvSpPr>
          <p:spPr bwMode="auto">
            <a:xfrm>
              <a:off x="2771" y="3538"/>
              <a:ext cx="191" cy="218"/>
            </a:xfrm>
            <a:custGeom>
              <a:avLst/>
              <a:gdLst>
                <a:gd name="T0" fmla="*/ 770 w 770"/>
                <a:gd name="T1" fmla="*/ 353 h 881"/>
                <a:gd name="T2" fmla="*/ 770 w 770"/>
                <a:gd name="T3" fmla="*/ 857 h 881"/>
                <a:gd name="T4" fmla="*/ 550 w 770"/>
                <a:gd name="T5" fmla="*/ 857 h 881"/>
                <a:gd name="T6" fmla="*/ 550 w 770"/>
                <a:gd name="T7" fmla="*/ 772 h 881"/>
                <a:gd name="T8" fmla="*/ 310 w 770"/>
                <a:gd name="T9" fmla="*/ 876 h 881"/>
                <a:gd name="T10" fmla="*/ 0 w 770"/>
                <a:gd name="T11" fmla="*/ 617 h 881"/>
                <a:gd name="T12" fmla="*/ 514 w 770"/>
                <a:gd name="T13" fmla="*/ 320 h 881"/>
                <a:gd name="T14" fmla="*/ 543 w 770"/>
                <a:gd name="T15" fmla="*/ 320 h 881"/>
                <a:gd name="T16" fmla="*/ 379 w 770"/>
                <a:gd name="T17" fmla="*/ 190 h 881"/>
                <a:gd name="T18" fmla="*/ 155 w 770"/>
                <a:gd name="T19" fmla="*/ 270 h 881"/>
                <a:gd name="T20" fmla="*/ 22 w 770"/>
                <a:gd name="T21" fmla="*/ 137 h 881"/>
                <a:gd name="T22" fmla="*/ 385 w 770"/>
                <a:gd name="T23" fmla="*/ 0 h 881"/>
                <a:gd name="T24" fmla="*/ 682 w 770"/>
                <a:gd name="T25" fmla="*/ 91 h 881"/>
                <a:gd name="T26" fmla="*/ 770 w 770"/>
                <a:gd name="T27" fmla="*/ 353 h 881"/>
                <a:gd name="T28" fmla="*/ 543 w 770"/>
                <a:gd name="T29" fmla="*/ 493 h 881"/>
                <a:gd name="T30" fmla="*/ 521 w 770"/>
                <a:gd name="T31" fmla="*/ 493 h 881"/>
                <a:gd name="T32" fmla="*/ 326 w 770"/>
                <a:gd name="T33" fmla="*/ 516 h 881"/>
                <a:gd name="T34" fmla="*/ 241 w 770"/>
                <a:gd name="T35" fmla="*/ 602 h 881"/>
                <a:gd name="T36" fmla="*/ 356 w 770"/>
                <a:gd name="T37" fmla="*/ 689 h 881"/>
                <a:gd name="T38" fmla="*/ 543 w 770"/>
                <a:gd name="T39" fmla="*/ 519 h 881"/>
                <a:gd name="T40" fmla="*/ 543 w 770"/>
                <a:gd name="T41" fmla="*/ 493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881">
                  <a:moveTo>
                    <a:pt x="770" y="353"/>
                  </a:moveTo>
                  <a:cubicBezTo>
                    <a:pt x="770" y="857"/>
                    <a:pt x="770" y="857"/>
                    <a:pt x="770" y="857"/>
                  </a:cubicBezTo>
                  <a:cubicBezTo>
                    <a:pt x="550" y="857"/>
                    <a:pt x="550" y="857"/>
                    <a:pt x="550" y="857"/>
                  </a:cubicBezTo>
                  <a:cubicBezTo>
                    <a:pt x="550" y="772"/>
                    <a:pt x="550" y="772"/>
                    <a:pt x="550" y="772"/>
                  </a:cubicBezTo>
                  <a:cubicBezTo>
                    <a:pt x="492" y="834"/>
                    <a:pt x="421" y="873"/>
                    <a:pt x="310" y="876"/>
                  </a:cubicBezTo>
                  <a:cubicBezTo>
                    <a:pt x="137" y="881"/>
                    <a:pt x="0" y="775"/>
                    <a:pt x="0" y="617"/>
                  </a:cubicBezTo>
                  <a:cubicBezTo>
                    <a:pt x="0" y="373"/>
                    <a:pt x="260" y="320"/>
                    <a:pt x="514" y="320"/>
                  </a:cubicBezTo>
                  <a:cubicBezTo>
                    <a:pt x="543" y="320"/>
                    <a:pt x="543" y="320"/>
                    <a:pt x="543" y="320"/>
                  </a:cubicBezTo>
                  <a:cubicBezTo>
                    <a:pt x="543" y="252"/>
                    <a:pt x="513" y="190"/>
                    <a:pt x="379" y="190"/>
                  </a:cubicBezTo>
                  <a:cubicBezTo>
                    <a:pt x="287" y="190"/>
                    <a:pt x="210" y="219"/>
                    <a:pt x="155" y="270"/>
                  </a:cubicBezTo>
                  <a:cubicBezTo>
                    <a:pt x="22" y="137"/>
                    <a:pt x="22" y="137"/>
                    <a:pt x="22" y="137"/>
                  </a:cubicBezTo>
                  <a:cubicBezTo>
                    <a:pt x="113" y="46"/>
                    <a:pt x="242" y="0"/>
                    <a:pt x="385" y="0"/>
                  </a:cubicBezTo>
                  <a:cubicBezTo>
                    <a:pt x="526" y="0"/>
                    <a:pt x="604" y="20"/>
                    <a:pt x="682" y="91"/>
                  </a:cubicBezTo>
                  <a:cubicBezTo>
                    <a:pt x="757" y="158"/>
                    <a:pt x="770" y="283"/>
                    <a:pt x="770" y="353"/>
                  </a:cubicBezTo>
                  <a:moveTo>
                    <a:pt x="543" y="493"/>
                  </a:moveTo>
                  <a:cubicBezTo>
                    <a:pt x="521" y="493"/>
                    <a:pt x="521" y="493"/>
                    <a:pt x="521" y="493"/>
                  </a:cubicBezTo>
                  <a:cubicBezTo>
                    <a:pt x="484" y="493"/>
                    <a:pt x="394" y="498"/>
                    <a:pt x="326" y="516"/>
                  </a:cubicBezTo>
                  <a:cubicBezTo>
                    <a:pt x="280" y="529"/>
                    <a:pt x="241" y="560"/>
                    <a:pt x="241" y="602"/>
                  </a:cubicBezTo>
                  <a:cubicBezTo>
                    <a:pt x="241" y="663"/>
                    <a:pt x="301" y="689"/>
                    <a:pt x="356" y="689"/>
                  </a:cubicBezTo>
                  <a:cubicBezTo>
                    <a:pt x="473" y="689"/>
                    <a:pt x="543" y="615"/>
                    <a:pt x="543" y="519"/>
                  </a:cubicBezTo>
                  <a:lnTo>
                    <a:pt x="543" y="4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1" name="Freeform 50">
              <a:extLst>
                <a:ext uri="{FF2B5EF4-FFF2-40B4-BE49-F238E27FC236}">
                  <a16:creationId xmlns:a16="http://schemas.microsoft.com/office/drawing/2014/main" id="{FEB4754F-D002-6A4F-BFAA-3C6864A4FF94}"/>
                </a:ext>
              </a:extLst>
            </p:cNvPr>
            <p:cNvSpPr>
              <a:spLocks/>
            </p:cNvSpPr>
            <p:nvPr userDrawn="1"/>
          </p:nvSpPr>
          <p:spPr bwMode="auto">
            <a:xfrm>
              <a:off x="2983" y="3477"/>
              <a:ext cx="154" cy="278"/>
            </a:xfrm>
            <a:custGeom>
              <a:avLst/>
              <a:gdLst>
                <a:gd name="T0" fmla="*/ 401 w 622"/>
                <a:gd name="T1" fmla="*/ 264 h 1120"/>
                <a:gd name="T2" fmla="*/ 401 w 622"/>
                <a:gd name="T3" fmla="*/ 0 h 1120"/>
                <a:gd name="T4" fmla="*/ 163 w 622"/>
                <a:gd name="T5" fmla="*/ 0 h 1120"/>
                <a:gd name="T6" fmla="*/ 163 w 622"/>
                <a:gd name="T7" fmla="*/ 264 h 1120"/>
                <a:gd name="T8" fmla="*/ 0 w 622"/>
                <a:gd name="T9" fmla="*/ 264 h 1120"/>
                <a:gd name="T10" fmla="*/ 0 w 622"/>
                <a:gd name="T11" fmla="*/ 463 h 1120"/>
                <a:gd name="T12" fmla="*/ 163 w 622"/>
                <a:gd name="T13" fmla="*/ 463 h 1120"/>
                <a:gd name="T14" fmla="*/ 163 w 622"/>
                <a:gd name="T15" fmla="*/ 818 h 1120"/>
                <a:gd name="T16" fmla="*/ 231 w 622"/>
                <a:gd name="T17" fmla="*/ 1055 h 1120"/>
                <a:gd name="T18" fmla="*/ 444 w 622"/>
                <a:gd name="T19" fmla="*/ 1120 h 1120"/>
                <a:gd name="T20" fmla="*/ 622 w 622"/>
                <a:gd name="T21" fmla="*/ 1086 h 1120"/>
                <a:gd name="T22" fmla="*/ 622 w 622"/>
                <a:gd name="T23" fmla="*/ 898 h 1120"/>
                <a:gd name="T24" fmla="*/ 494 w 622"/>
                <a:gd name="T25" fmla="*/ 915 h 1120"/>
                <a:gd name="T26" fmla="*/ 401 w 622"/>
                <a:gd name="T27" fmla="*/ 807 h 1120"/>
                <a:gd name="T28" fmla="*/ 401 w 622"/>
                <a:gd name="T29" fmla="*/ 463 h 1120"/>
                <a:gd name="T30" fmla="*/ 622 w 622"/>
                <a:gd name="T31" fmla="*/ 463 h 1120"/>
                <a:gd name="T32" fmla="*/ 622 w 622"/>
                <a:gd name="T33" fmla="*/ 264 h 1120"/>
                <a:gd name="T34" fmla="*/ 401 w 622"/>
                <a:gd name="T35" fmla="*/ 26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2" h="1120">
                  <a:moveTo>
                    <a:pt x="401" y="264"/>
                  </a:moveTo>
                  <a:cubicBezTo>
                    <a:pt x="401" y="0"/>
                    <a:pt x="401" y="0"/>
                    <a:pt x="401" y="0"/>
                  </a:cubicBezTo>
                  <a:cubicBezTo>
                    <a:pt x="163" y="0"/>
                    <a:pt x="163" y="0"/>
                    <a:pt x="163" y="0"/>
                  </a:cubicBezTo>
                  <a:cubicBezTo>
                    <a:pt x="163" y="264"/>
                    <a:pt x="163" y="264"/>
                    <a:pt x="163" y="264"/>
                  </a:cubicBezTo>
                  <a:cubicBezTo>
                    <a:pt x="0" y="264"/>
                    <a:pt x="0" y="264"/>
                    <a:pt x="0" y="264"/>
                  </a:cubicBezTo>
                  <a:cubicBezTo>
                    <a:pt x="0" y="463"/>
                    <a:pt x="0" y="463"/>
                    <a:pt x="0" y="463"/>
                  </a:cubicBezTo>
                  <a:cubicBezTo>
                    <a:pt x="163" y="463"/>
                    <a:pt x="163" y="463"/>
                    <a:pt x="163" y="463"/>
                  </a:cubicBezTo>
                  <a:cubicBezTo>
                    <a:pt x="163" y="818"/>
                    <a:pt x="163" y="818"/>
                    <a:pt x="163" y="818"/>
                  </a:cubicBezTo>
                  <a:cubicBezTo>
                    <a:pt x="163" y="937"/>
                    <a:pt x="184" y="1008"/>
                    <a:pt x="231" y="1055"/>
                  </a:cubicBezTo>
                  <a:cubicBezTo>
                    <a:pt x="276" y="1099"/>
                    <a:pt x="343" y="1120"/>
                    <a:pt x="444" y="1120"/>
                  </a:cubicBezTo>
                  <a:cubicBezTo>
                    <a:pt x="508" y="1120"/>
                    <a:pt x="572" y="1108"/>
                    <a:pt x="622" y="1086"/>
                  </a:cubicBezTo>
                  <a:cubicBezTo>
                    <a:pt x="622" y="898"/>
                    <a:pt x="622" y="898"/>
                    <a:pt x="622" y="898"/>
                  </a:cubicBezTo>
                  <a:cubicBezTo>
                    <a:pt x="592" y="908"/>
                    <a:pt x="549" y="915"/>
                    <a:pt x="494" y="915"/>
                  </a:cubicBezTo>
                  <a:cubicBezTo>
                    <a:pt x="420" y="915"/>
                    <a:pt x="401" y="874"/>
                    <a:pt x="401" y="807"/>
                  </a:cubicBezTo>
                  <a:cubicBezTo>
                    <a:pt x="401" y="463"/>
                    <a:pt x="401" y="463"/>
                    <a:pt x="401" y="463"/>
                  </a:cubicBezTo>
                  <a:cubicBezTo>
                    <a:pt x="622" y="463"/>
                    <a:pt x="622" y="463"/>
                    <a:pt x="622" y="463"/>
                  </a:cubicBezTo>
                  <a:cubicBezTo>
                    <a:pt x="622" y="264"/>
                    <a:pt x="622" y="264"/>
                    <a:pt x="622" y="264"/>
                  </a:cubicBezTo>
                  <a:lnTo>
                    <a:pt x="401"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2" name="Freeform 51">
              <a:extLst>
                <a:ext uri="{FF2B5EF4-FFF2-40B4-BE49-F238E27FC236}">
                  <a16:creationId xmlns:a16="http://schemas.microsoft.com/office/drawing/2014/main" id="{BA0270D6-0BB8-AF40-9C09-7D1035026331}"/>
                </a:ext>
              </a:extLst>
            </p:cNvPr>
            <p:cNvSpPr>
              <a:spLocks noEditPoints="1"/>
            </p:cNvSpPr>
            <p:nvPr userDrawn="1"/>
          </p:nvSpPr>
          <p:spPr bwMode="auto">
            <a:xfrm>
              <a:off x="4426" y="3538"/>
              <a:ext cx="213" cy="217"/>
            </a:xfrm>
            <a:custGeom>
              <a:avLst/>
              <a:gdLst>
                <a:gd name="T0" fmla="*/ 857 w 857"/>
                <a:gd name="T1" fmla="*/ 453 h 876"/>
                <a:gd name="T2" fmla="*/ 857 w 857"/>
                <a:gd name="T3" fmla="*/ 516 h 876"/>
                <a:gd name="T4" fmla="*/ 244 w 857"/>
                <a:gd name="T5" fmla="*/ 516 h 876"/>
                <a:gd name="T6" fmla="*/ 459 w 857"/>
                <a:gd name="T7" fmla="*/ 680 h 876"/>
                <a:gd name="T8" fmla="*/ 678 w 857"/>
                <a:gd name="T9" fmla="*/ 583 h 876"/>
                <a:gd name="T10" fmla="*/ 829 w 857"/>
                <a:gd name="T11" fmla="*/ 693 h 876"/>
                <a:gd name="T12" fmla="*/ 463 w 857"/>
                <a:gd name="T13" fmla="*/ 876 h 876"/>
                <a:gd name="T14" fmla="*/ 0 w 857"/>
                <a:gd name="T15" fmla="*/ 438 h 876"/>
                <a:gd name="T16" fmla="*/ 433 w 857"/>
                <a:gd name="T17" fmla="*/ 0 h 876"/>
                <a:gd name="T18" fmla="*/ 857 w 857"/>
                <a:gd name="T19" fmla="*/ 453 h 876"/>
                <a:gd name="T20" fmla="*/ 605 w 857"/>
                <a:gd name="T21" fmla="*/ 345 h 876"/>
                <a:gd name="T22" fmla="*/ 425 w 857"/>
                <a:gd name="T23" fmla="*/ 189 h 876"/>
                <a:gd name="T24" fmla="*/ 245 w 857"/>
                <a:gd name="T25" fmla="*/ 345 h 876"/>
                <a:gd name="T26" fmla="*/ 605 w 857"/>
                <a:gd name="T27" fmla="*/ 34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7" h="876">
                  <a:moveTo>
                    <a:pt x="857" y="453"/>
                  </a:moveTo>
                  <a:cubicBezTo>
                    <a:pt x="857" y="516"/>
                    <a:pt x="857" y="516"/>
                    <a:pt x="857" y="516"/>
                  </a:cubicBezTo>
                  <a:cubicBezTo>
                    <a:pt x="244" y="516"/>
                    <a:pt x="244" y="516"/>
                    <a:pt x="244" y="516"/>
                  </a:cubicBezTo>
                  <a:cubicBezTo>
                    <a:pt x="249" y="602"/>
                    <a:pt x="345" y="675"/>
                    <a:pt x="459" y="680"/>
                  </a:cubicBezTo>
                  <a:cubicBezTo>
                    <a:pt x="565" y="684"/>
                    <a:pt x="623" y="642"/>
                    <a:pt x="678" y="583"/>
                  </a:cubicBezTo>
                  <a:cubicBezTo>
                    <a:pt x="829" y="693"/>
                    <a:pt x="829" y="693"/>
                    <a:pt x="829" y="693"/>
                  </a:cubicBezTo>
                  <a:cubicBezTo>
                    <a:pt x="737" y="809"/>
                    <a:pt x="624" y="876"/>
                    <a:pt x="463" y="876"/>
                  </a:cubicBezTo>
                  <a:cubicBezTo>
                    <a:pt x="208" y="876"/>
                    <a:pt x="0" y="718"/>
                    <a:pt x="0" y="438"/>
                  </a:cubicBezTo>
                  <a:cubicBezTo>
                    <a:pt x="0" y="215"/>
                    <a:pt x="139" y="0"/>
                    <a:pt x="433" y="0"/>
                  </a:cubicBezTo>
                  <a:cubicBezTo>
                    <a:pt x="736" y="0"/>
                    <a:pt x="857" y="235"/>
                    <a:pt x="857" y="453"/>
                  </a:cubicBezTo>
                  <a:moveTo>
                    <a:pt x="605" y="345"/>
                  </a:moveTo>
                  <a:cubicBezTo>
                    <a:pt x="594" y="254"/>
                    <a:pt x="544" y="187"/>
                    <a:pt x="425" y="189"/>
                  </a:cubicBezTo>
                  <a:cubicBezTo>
                    <a:pt x="324" y="191"/>
                    <a:pt x="256" y="259"/>
                    <a:pt x="245" y="345"/>
                  </a:cubicBezTo>
                  <a:lnTo>
                    <a:pt x="605"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3" name="Freeform 52">
              <a:extLst>
                <a:ext uri="{FF2B5EF4-FFF2-40B4-BE49-F238E27FC236}">
                  <a16:creationId xmlns:a16="http://schemas.microsoft.com/office/drawing/2014/main" id="{48B360FD-EE0D-2441-9642-3F3EB63EEE9F}"/>
                </a:ext>
              </a:extLst>
            </p:cNvPr>
            <p:cNvSpPr>
              <a:spLocks/>
            </p:cNvSpPr>
            <p:nvPr userDrawn="1"/>
          </p:nvSpPr>
          <p:spPr bwMode="auto">
            <a:xfrm>
              <a:off x="2464" y="3449"/>
              <a:ext cx="272" cy="301"/>
            </a:xfrm>
            <a:custGeom>
              <a:avLst/>
              <a:gdLst>
                <a:gd name="T0" fmla="*/ 207 w 272"/>
                <a:gd name="T1" fmla="*/ 0 h 301"/>
                <a:gd name="T2" fmla="*/ 207 w 272"/>
                <a:gd name="T3" fmla="*/ 204 h 301"/>
                <a:gd name="T4" fmla="*/ 80 w 272"/>
                <a:gd name="T5" fmla="*/ 0 h 301"/>
                <a:gd name="T6" fmla="*/ 0 w 272"/>
                <a:gd name="T7" fmla="*/ 0 h 301"/>
                <a:gd name="T8" fmla="*/ 0 w 272"/>
                <a:gd name="T9" fmla="*/ 301 h 301"/>
                <a:gd name="T10" fmla="*/ 65 w 272"/>
                <a:gd name="T11" fmla="*/ 301 h 301"/>
                <a:gd name="T12" fmla="*/ 65 w 272"/>
                <a:gd name="T13" fmla="*/ 90 h 301"/>
                <a:gd name="T14" fmla="*/ 196 w 272"/>
                <a:gd name="T15" fmla="*/ 301 h 301"/>
                <a:gd name="T16" fmla="*/ 272 w 272"/>
                <a:gd name="T17" fmla="*/ 301 h 301"/>
                <a:gd name="T18" fmla="*/ 272 w 272"/>
                <a:gd name="T19" fmla="*/ 0 h 301"/>
                <a:gd name="T20" fmla="*/ 207 w 272"/>
                <a:gd name="T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01">
                  <a:moveTo>
                    <a:pt x="207" y="0"/>
                  </a:moveTo>
                  <a:lnTo>
                    <a:pt x="207" y="204"/>
                  </a:lnTo>
                  <a:lnTo>
                    <a:pt x="80" y="0"/>
                  </a:lnTo>
                  <a:lnTo>
                    <a:pt x="0" y="0"/>
                  </a:lnTo>
                  <a:lnTo>
                    <a:pt x="0" y="301"/>
                  </a:lnTo>
                  <a:lnTo>
                    <a:pt x="65" y="301"/>
                  </a:lnTo>
                  <a:lnTo>
                    <a:pt x="65" y="90"/>
                  </a:lnTo>
                  <a:lnTo>
                    <a:pt x="196" y="301"/>
                  </a:lnTo>
                  <a:lnTo>
                    <a:pt x="272" y="301"/>
                  </a:lnTo>
                  <a:lnTo>
                    <a:pt x="272" y="0"/>
                  </a:lnTo>
                  <a:lnTo>
                    <a:pt x="2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4" name="Freeform 53">
              <a:extLst>
                <a:ext uri="{FF2B5EF4-FFF2-40B4-BE49-F238E27FC236}">
                  <a16:creationId xmlns:a16="http://schemas.microsoft.com/office/drawing/2014/main" id="{33526D5B-5DD5-3F4E-895C-04D9772B6802}"/>
                </a:ext>
              </a:extLst>
            </p:cNvPr>
            <p:cNvSpPr>
              <a:spLocks/>
            </p:cNvSpPr>
            <p:nvPr userDrawn="1"/>
          </p:nvSpPr>
          <p:spPr bwMode="auto">
            <a:xfrm>
              <a:off x="3734" y="3543"/>
              <a:ext cx="321" cy="207"/>
            </a:xfrm>
            <a:custGeom>
              <a:avLst/>
              <a:gdLst>
                <a:gd name="T0" fmla="*/ 259 w 321"/>
                <a:gd name="T1" fmla="*/ 0 h 207"/>
                <a:gd name="T2" fmla="*/ 226 w 321"/>
                <a:gd name="T3" fmla="*/ 129 h 207"/>
                <a:gd name="T4" fmla="*/ 192 w 321"/>
                <a:gd name="T5" fmla="*/ 0 h 207"/>
                <a:gd name="T6" fmla="*/ 131 w 321"/>
                <a:gd name="T7" fmla="*/ 0 h 207"/>
                <a:gd name="T8" fmla="*/ 98 w 321"/>
                <a:gd name="T9" fmla="*/ 128 h 207"/>
                <a:gd name="T10" fmla="*/ 65 w 321"/>
                <a:gd name="T11" fmla="*/ 0 h 207"/>
                <a:gd name="T12" fmla="*/ 0 w 321"/>
                <a:gd name="T13" fmla="*/ 0 h 207"/>
                <a:gd name="T14" fmla="*/ 66 w 321"/>
                <a:gd name="T15" fmla="*/ 207 h 207"/>
                <a:gd name="T16" fmla="*/ 125 w 321"/>
                <a:gd name="T17" fmla="*/ 207 h 207"/>
                <a:gd name="T18" fmla="*/ 161 w 321"/>
                <a:gd name="T19" fmla="*/ 77 h 207"/>
                <a:gd name="T20" fmla="*/ 201 w 321"/>
                <a:gd name="T21" fmla="*/ 207 h 207"/>
                <a:gd name="T22" fmla="*/ 255 w 321"/>
                <a:gd name="T23" fmla="*/ 207 h 207"/>
                <a:gd name="T24" fmla="*/ 321 w 321"/>
                <a:gd name="T25" fmla="*/ 0 h 207"/>
                <a:gd name="T26" fmla="*/ 259 w 321"/>
                <a:gd name="T2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1" h="207">
                  <a:moveTo>
                    <a:pt x="259" y="0"/>
                  </a:moveTo>
                  <a:lnTo>
                    <a:pt x="226" y="129"/>
                  </a:lnTo>
                  <a:lnTo>
                    <a:pt x="192" y="0"/>
                  </a:lnTo>
                  <a:lnTo>
                    <a:pt x="131" y="0"/>
                  </a:lnTo>
                  <a:lnTo>
                    <a:pt x="98" y="128"/>
                  </a:lnTo>
                  <a:lnTo>
                    <a:pt x="65" y="0"/>
                  </a:lnTo>
                  <a:lnTo>
                    <a:pt x="0" y="0"/>
                  </a:lnTo>
                  <a:lnTo>
                    <a:pt x="66" y="207"/>
                  </a:lnTo>
                  <a:lnTo>
                    <a:pt x="125" y="207"/>
                  </a:lnTo>
                  <a:lnTo>
                    <a:pt x="161" y="77"/>
                  </a:lnTo>
                  <a:lnTo>
                    <a:pt x="201" y="207"/>
                  </a:lnTo>
                  <a:lnTo>
                    <a:pt x="255" y="207"/>
                  </a:lnTo>
                  <a:lnTo>
                    <a:pt x="321" y="0"/>
                  </a:lnTo>
                  <a:lnTo>
                    <a:pt x="2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5" name="Freeform 54">
              <a:extLst>
                <a:ext uri="{FF2B5EF4-FFF2-40B4-BE49-F238E27FC236}">
                  <a16:creationId xmlns:a16="http://schemas.microsoft.com/office/drawing/2014/main" id="{25CFEE94-7956-B64F-98B3-85F72794F361}"/>
                </a:ext>
              </a:extLst>
            </p:cNvPr>
            <p:cNvSpPr>
              <a:spLocks/>
            </p:cNvSpPr>
            <p:nvPr userDrawn="1"/>
          </p:nvSpPr>
          <p:spPr bwMode="auto">
            <a:xfrm>
              <a:off x="3175" y="3543"/>
              <a:ext cx="60" cy="207"/>
            </a:xfrm>
            <a:custGeom>
              <a:avLst/>
              <a:gdLst>
                <a:gd name="T0" fmla="*/ 60 w 60"/>
                <a:gd name="T1" fmla="*/ 0 h 207"/>
                <a:gd name="T2" fmla="*/ 0 w 60"/>
                <a:gd name="T3" fmla="*/ 0 h 207"/>
                <a:gd name="T4" fmla="*/ 0 w 60"/>
                <a:gd name="T5" fmla="*/ 106 h 207"/>
                <a:gd name="T6" fmla="*/ 0 w 60"/>
                <a:gd name="T7" fmla="*/ 207 h 207"/>
                <a:gd name="T8" fmla="*/ 60 w 60"/>
                <a:gd name="T9" fmla="*/ 207 h 207"/>
                <a:gd name="T10" fmla="*/ 60 w 60"/>
                <a:gd name="T11" fmla="*/ 106 h 207"/>
                <a:gd name="T12" fmla="*/ 60 w 60"/>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60" h="207">
                  <a:moveTo>
                    <a:pt x="60" y="0"/>
                  </a:moveTo>
                  <a:lnTo>
                    <a:pt x="0" y="0"/>
                  </a:lnTo>
                  <a:lnTo>
                    <a:pt x="0" y="106"/>
                  </a:lnTo>
                  <a:lnTo>
                    <a:pt x="0" y="207"/>
                  </a:lnTo>
                  <a:lnTo>
                    <a:pt x="60" y="207"/>
                  </a:lnTo>
                  <a:lnTo>
                    <a:pt x="60" y="106"/>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6" name="Freeform 55">
              <a:extLst>
                <a:ext uri="{FF2B5EF4-FFF2-40B4-BE49-F238E27FC236}">
                  <a16:creationId xmlns:a16="http://schemas.microsoft.com/office/drawing/2014/main" id="{6D1F841D-45F5-C844-B793-6B6C04F8C937}"/>
                </a:ext>
              </a:extLst>
            </p:cNvPr>
            <p:cNvSpPr>
              <a:spLocks/>
            </p:cNvSpPr>
            <p:nvPr userDrawn="1"/>
          </p:nvSpPr>
          <p:spPr bwMode="auto">
            <a:xfrm>
              <a:off x="4076" y="3543"/>
              <a:ext cx="59" cy="207"/>
            </a:xfrm>
            <a:custGeom>
              <a:avLst/>
              <a:gdLst>
                <a:gd name="T0" fmla="*/ 59 w 59"/>
                <a:gd name="T1" fmla="*/ 0 h 207"/>
                <a:gd name="T2" fmla="*/ 0 w 59"/>
                <a:gd name="T3" fmla="*/ 0 h 207"/>
                <a:gd name="T4" fmla="*/ 0 w 59"/>
                <a:gd name="T5" fmla="*/ 106 h 207"/>
                <a:gd name="T6" fmla="*/ 0 w 59"/>
                <a:gd name="T7" fmla="*/ 207 h 207"/>
                <a:gd name="T8" fmla="*/ 59 w 59"/>
                <a:gd name="T9" fmla="*/ 207 h 207"/>
                <a:gd name="T10" fmla="*/ 59 w 59"/>
                <a:gd name="T11" fmla="*/ 106 h 207"/>
                <a:gd name="T12" fmla="*/ 59 w 59"/>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59" h="207">
                  <a:moveTo>
                    <a:pt x="59" y="0"/>
                  </a:moveTo>
                  <a:lnTo>
                    <a:pt x="0" y="0"/>
                  </a:lnTo>
                  <a:lnTo>
                    <a:pt x="0" y="106"/>
                  </a:lnTo>
                  <a:lnTo>
                    <a:pt x="0" y="207"/>
                  </a:lnTo>
                  <a:lnTo>
                    <a:pt x="59" y="207"/>
                  </a:lnTo>
                  <a:lnTo>
                    <a:pt x="59" y="106"/>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7" name="Freeform 56">
              <a:extLst>
                <a:ext uri="{FF2B5EF4-FFF2-40B4-BE49-F238E27FC236}">
                  <a16:creationId xmlns:a16="http://schemas.microsoft.com/office/drawing/2014/main" id="{F16B4C62-443B-5043-AC34-1ABB9B7CB835}"/>
                </a:ext>
              </a:extLst>
            </p:cNvPr>
            <p:cNvSpPr>
              <a:spLocks/>
            </p:cNvSpPr>
            <p:nvPr userDrawn="1"/>
          </p:nvSpPr>
          <p:spPr bwMode="auto">
            <a:xfrm>
              <a:off x="3527" y="3538"/>
              <a:ext cx="190" cy="212"/>
            </a:xfrm>
            <a:custGeom>
              <a:avLst/>
              <a:gdLst>
                <a:gd name="T0" fmla="*/ 686 w 767"/>
                <a:gd name="T1" fmla="*/ 77 h 857"/>
                <a:gd name="T2" fmla="*/ 480 w 767"/>
                <a:gd name="T3" fmla="*/ 0 h 857"/>
                <a:gd name="T4" fmla="*/ 231 w 767"/>
                <a:gd name="T5" fmla="*/ 111 h 857"/>
                <a:gd name="T6" fmla="*/ 231 w 767"/>
                <a:gd name="T7" fmla="*/ 20 h 857"/>
                <a:gd name="T8" fmla="*/ 0 w 767"/>
                <a:gd name="T9" fmla="*/ 20 h 857"/>
                <a:gd name="T10" fmla="*/ 0 w 767"/>
                <a:gd name="T11" fmla="*/ 857 h 857"/>
                <a:gd name="T12" fmla="*/ 241 w 767"/>
                <a:gd name="T13" fmla="*/ 857 h 857"/>
                <a:gd name="T14" fmla="*/ 241 w 767"/>
                <a:gd name="T15" fmla="*/ 402 h 857"/>
                <a:gd name="T16" fmla="*/ 285 w 767"/>
                <a:gd name="T17" fmla="*/ 268 h 857"/>
                <a:gd name="T18" fmla="*/ 390 w 767"/>
                <a:gd name="T19" fmla="*/ 221 h 857"/>
                <a:gd name="T20" fmla="*/ 494 w 767"/>
                <a:gd name="T21" fmla="*/ 268 h 857"/>
                <a:gd name="T22" fmla="*/ 527 w 767"/>
                <a:gd name="T23" fmla="*/ 434 h 857"/>
                <a:gd name="T24" fmla="*/ 527 w 767"/>
                <a:gd name="T25" fmla="*/ 857 h 857"/>
                <a:gd name="T26" fmla="*/ 767 w 767"/>
                <a:gd name="T27" fmla="*/ 857 h 857"/>
                <a:gd name="T28" fmla="*/ 767 w 767"/>
                <a:gd name="T29" fmla="*/ 334 h 857"/>
                <a:gd name="T30" fmla="*/ 686 w 767"/>
                <a:gd name="T31" fmla="*/ 7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7" h="857">
                  <a:moveTo>
                    <a:pt x="686" y="77"/>
                  </a:moveTo>
                  <a:cubicBezTo>
                    <a:pt x="636" y="24"/>
                    <a:pt x="573" y="0"/>
                    <a:pt x="480" y="0"/>
                  </a:cubicBezTo>
                  <a:cubicBezTo>
                    <a:pt x="388" y="1"/>
                    <a:pt x="281" y="46"/>
                    <a:pt x="231" y="111"/>
                  </a:cubicBezTo>
                  <a:cubicBezTo>
                    <a:pt x="231" y="20"/>
                    <a:pt x="231" y="20"/>
                    <a:pt x="231" y="20"/>
                  </a:cubicBezTo>
                  <a:cubicBezTo>
                    <a:pt x="0" y="20"/>
                    <a:pt x="0" y="20"/>
                    <a:pt x="0" y="20"/>
                  </a:cubicBezTo>
                  <a:cubicBezTo>
                    <a:pt x="0" y="857"/>
                    <a:pt x="0" y="857"/>
                    <a:pt x="0" y="857"/>
                  </a:cubicBezTo>
                  <a:cubicBezTo>
                    <a:pt x="241" y="857"/>
                    <a:pt x="241" y="857"/>
                    <a:pt x="241" y="857"/>
                  </a:cubicBezTo>
                  <a:cubicBezTo>
                    <a:pt x="241" y="402"/>
                    <a:pt x="241" y="402"/>
                    <a:pt x="241" y="402"/>
                  </a:cubicBezTo>
                  <a:cubicBezTo>
                    <a:pt x="241" y="343"/>
                    <a:pt x="257" y="299"/>
                    <a:pt x="285" y="268"/>
                  </a:cubicBezTo>
                  <a:cubicBezTo>
                    <a:pt x="309" y="241"/>
                    <a:pt x="345" y="224"/>
                    <a:pt x="390" y="221"/>
                  </a:cubicBezTo>
                  <a:cubicBezTo>
                    <a:pt x="444" y="218"/>
                    <a:pt x="473" y="242"/>
                    <a:pt x="494" y="268"/>
                  </a:cubicBezTo>
                  <a:cubicBezTo>
                    <a:pt x="520" y="300"/>
                    <a:pt x="527" y="357"/>
                    <a:pt x="527" y="434"/>
                  </a:cubicBezTo>
                  <a:cubicBezTo>
                    <a:pt x="527" y="857"/>
                    <a:pt x="527" y="857"/>
                    <a:pt x="527" y="857"/>
                  </a:cubicBezTo>
                  <a:cubicBezTo>
                    <a:pt x="767" y="857"/>
                    <a:pt x="767" y="857"/>
                    <a:pt x="767" y="857"/>
                  </a:cubicBezTo>
                  <a:cubicBezTo>
                    <a:pt x="767" y="334"/>
                    <a:pt x="767" y="334"/>
                    <a:pt x="767" y="334"/>
                  </a:cubicBezTo>
                  <a:cubicBezTo>
                    <a:pt x="767" y="232"/>
                    <a:pt x="754" y="147"/>
                    <a:pt x="686"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8" name="Freeform 57">
              <a:extLst>
                <a:ext uri="{FF2B5EF4-FFF2-40B4-BE49-F238E27FC236}">
                  <a16:creationId xmlns:a16="http://schemas.microsoft.com/office/drawing/2014/main" id="{02D3835E-43FA-2944-A1D7-A8623F61CC1C}"/>
                </a:ext>
              </a:extLst>
            </p:cNvPr>
            <p:cNvSpPr>
              <a:spLocks noEditPoints="1"/>
            </p:cNvSpPr>
            <p:nvPr userDrawn="1"/>
          </p:nvSpPr>
          <p:spPr bwMode="auto">
            <a:xfrm>
              <a:off x="4170" y="3449"/>
              <a:ext cx="222" cy="306"/>
            </a:xfrm>
            <a:custGeom>
              <a:avLst/>
              <a:gdLst>
                <a:gd name="T0" fmla="*/ 900 w 900"/>
                <a:gd name="T1" fmla="*/ 0 h 1233"/>
                <a:gd name="T2" fmla="*/ 900 w 900"/>
                <a:gd name="T3" fmla="*/ 1214 h 1233"/>
                <a:gd name="T4" fmla="*/ 673 w 900"/>
                <a:gd name="T5" fmla="*/ 1214 h 1233"/>
                <a:gd name="T6" fmla="*/ 673 w 900"/>
                <a:gd name="T7" fmla="*/ 1121 h 1233"/>
                <a:gd name="T8" fmla="*/ 414 w 900"/>
                <a:gd name="T9" fmla="*/ 1233 h 1233"/>
                <a:gd name="T10" fmla="*/ 124 w 900"/>
                <a:gd name="T11" fmla="*/ 1121 h 1233"/>
                <a:gd name="T12" fmla="*/ 0 w 900"/>
                <a:gd name="T13" fmla="*/ 796 h 1233"/>
                <a:gd name="T14" fmla="*/ 406 w 900"/>
                <a:gd name="T15" fmla="*/ 357 h 1233"/>
                <a:gd name="T16" fmla="*/ 659 w 900"/>
                <a:gd name="T17" fmla="*/ 451 h 1233"/>
                <a:gd name="T18" fmla="*/ 659 w 900"/>
                <a:gd name="T19" fmla="*/ 0 h 1233"/>
                <a:gd name="T20" fmla="*/ 900 w 900"/>
                <a:gd name="T21" fmla="*/ 0 h 1233"/>
                <a:gd name="T22" fmla="*/ 666 w 900"/>
                <a:gd name="T23" fmla="*/ 796 h 1233"/>
                <a:gd name="T24" fmla="*/ 453 w 900"/>
                <a:gd name="T25" fmla="*/ 569 h 1233"/>
                <a:gd name="T26" fmla="*/ 241 w 900"/>
                <a:gd name="T27" fmla="*/ 796 h 1233"/>
                <a:gd name="T28" fmla="*/ 453 w 900"/>
                <a:gd name="T29" fmla="*/ 1022 h 1233"/>
                <a:gd name="T30" fmla="*/ 666 w 900"/>
                <a:gd name="T31" fmla="*/ 796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233">
                  <a:moveTo>
                    <a:pt x="900" y="0"/>
                  </a:moveTo>
                  <a:cubicBezTo>
                    <a:pt x="900" y="1214"/>
                    <a:pt x="900" y="1214"/>
                    <a:pt x="900" y="1214"/>
                  </a:cubicBezTo>
                  <a:cubicBezTo>
                    <a:pt x="673" y="1214"/>
                    <a:pt x="673" y="1214"/>
                    <a:pt x="673" y="1214"/>
                  </a:cubicBezTo>
                  <a:cubicBezTo>
                    <a:pt x="673" y="1121"/>
                    <a:pt x="673" y="1121"/>
                    <a:pt x="673" y="1121"/>
                  </a:cubicBezTo>
                  <a:cubicBezTo>
                    <a:pt x="620" y="1182"/>
                    <a:pt x="534" y="1233"/>
                    <a:pt x="414" y="1233"/>
                  </a:cubicBezTo>
                  <a:cubicBezTo>
                    <a:pt x="298" y="1233"/>
                    <a:pt x="198" y="1195"/>
                    <a:pt x="124" y="1121"/>
                  </a:cubicBezTo>
                  <a:cubicBezTo>
                    <a:pt x="44" y="1041"/>
                    <a:pt x="0" y="926"/>
                    <a:pt x="0" y="796"/>
                  </a:cubicBezTo>
                  <a:cubicBezTo>
                    <a:pt x="0" y="541"/>
                    <a:pt x="171" y="357"/>
                    <a:pt x="406" y="357"/>
                  </a:cubicBezTo>
                  <a:cubicBezTo>
                    <a:pt x="508" y="357"/>
                    <a:pt x="594" y="389"/>
                    <a:pt x="659" y="451"/>
                  </a:cubicBezTo>
                  <a:cubicBezTo>
                    <a:pt x="659" y="0"/>
                    <a:pt x="659" y="0"/>
                    <a:pt x="659" y="0"/>
                  </a:cubicBezTo>
                  <a:lnTo>
                    <a:pt x="900" y="0"/>
                  </a:lnTo>
                  <a:close/>
                  <a:moveTo>
                    <a:pt x="666" y="796"/>
                  </a:moveTo>
                  <a:cubicBezTo>
                    <a:pt x="666" y="683"/>
                    <a:pt x="593" y="569"/>
                    <a:pt x="453" y="569"/>
                  </a:cubicBezTo>
                  <a:cubicBezTo>
                    <a:pt x="314" y="569"/>
                    <a:pt x="241" y="683"/>
                    <a:pt x="241" y="796"/>
                  </a:cubicBezTo>
                  <a:cubicBezTo>
                    <a:pt x="241" y="908"/>
                    <a:pt x="314" y="1022"/>
                    <a:pt x="453" y="1022"/>
                  </a:cubicBezTo>
                  <a:cubicBezTo>
                    <a:pt x="593" y="1022"/>
                    <a:pt x="666" y="908"/>
                    <a:pt x="666" y="7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9" name="Freeform 58">
              <a:extLst>
                <a:ext uri="{FF2B5EF4-FFF2-40B4-BE49-F238E27FC236}">
                  <a16:creationId xmlns:a16="http://schemas.microsoft.com/office/drawing/2014/main" id="{36614C6E-E15E-1A45-A6A4-6E0BC7FE316E}"/>
                </a:ext>
              </a:extLst>
            </p:cNvPr>
            <p:cNvSpPr>
              <a:spLocks noEditPoints="1"/>
            </p:cNvSpPr>
            <p:nvPr userDrawn="1"/>
          </p:nvSpPr>
          <p:spPr bwMode="auto">
            <a:xfrm>
              <a:off x="3269" y="3538"/>
              <a:ext cx="224" cy="217"/>
            </a:xfrm>
            <a:custGeom>
              <a:avLst/>
              <a:gdLst>
                <a:gd name="T0" fmla="*/ 905 w 905"/>
                <a:gd name="T1" fmla="*/ 438 h 877"/>
                <a:gd name="T2" fmla="*/ 453 w 905"/>
                <a:gd name="T3" fmla="*/ 877 h 877"/>
                <a:gd name="T4" fmla="*/ 0 w 905"/>
                <a:gd name="T5" fmla="*/ 438 h 877"/>
                <a:gd name="T6" fmla="*/ 453 w 905"/>
                <a:gd name="T7" fmla="*/ 0 h 877"/>
                <a:gd name="T8" fmla="*/ 905 w 905"/>
                <a:gd name="T9" fmla="*/ 438 h 877"/>
                <a:gd name="T10" fmla="*/ 453 w 905"/>
                <a:gd name="T11" fmla="*/ 212 h 877"/>
                <a:gd name="T12" fmla="*/ 241 w 905"/>
                <a:gd name="T13" fmla="*/ 438 h 877"/>
                <a:gd name="T14" fmla="*/ 453 w 905"/>
                <a:gd name="T15" fmla="*/ 664 h 877"/>
                <a:gd name="T16" fmla="*/ 665 w 905"/>
                <a:gd name="T17" fmla="*/ 438 h 877"/>
                <a:gd name="T18" fmla="*/ 453 w 905"/>
                <a:gd name="T19" fmla="*/ 212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5" h="877">
                  <a:moveTo>
                    <a:pt x="905" y="438"/>
                  </a:moveTo>
                  <a:cubicBezTo>
                    <a:pt x="905" y="692"/>
                    <a:pt x="715" y="877"/>
                    <a:pt x="453" y="877"/>
                  </a:cubicBezTo>
                  <a:cubicBezTo>
                    <a:pt x="190" y="877"/>
                    <a:pt x="0" y="692"/>
                    <a:pt x="0" y="438"/>
                  </a:cubicBezTo>
                  <a:cubicBezTo>
                    <a:pt x="0" y="184"/>
                    <a:pt x="190" y="0"/>
                    <a:pt x="453" y="0"/>
                  </a:cubicBezTo>
                  <a:cubicBezTo>
                    <a:pt x="715" y="0"/>
                    <a:pt x="905" y="184"/>
                    <a:pt x="905" y="438"/>
                  </a:cubicBezTo>
                  <a:moveTo>
                    <a:pt x="453" y="212"/>
                  </a:moveTo>
                  <a:cubicBezTo>
                    <a:pt x="313" y="212"/>
                    <a:pt x="241" y="326"/>
                    <a:pt x="241" y="438"/>
                  </a:cubicBezTo>
                  <a:cubicBezTo>
                    <a:pt x="241" y="551"/>
                    <a:pt x="313" y="664"/>
                    <a:pt x="453" y="664"/>
                  </a:cubicBezTo>
                  <a:cubicBezTo>
                    <a:pt x="592" y="664"/>
                    <a:pt x="665" y="551"/>
                    <a:pt x="665" y="438"/>
                  </a:cubicBezTo>
                  <a:cubicBezTo>
                    <a:pt x="665" y="326"/>
                    <a:pt x="592" y="212"/>
                    <a:pt x="453"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60" name="Freeform 59">
              <a:extLst>
                <a:ext uri="{FF2B5EF4-FFF2-40B4-BE49-F238E27FC236}">
                  <a16:creationId xmlns:a16="http://schemas.microsoft.com/office/drawing/2014/main" id="{C09C664C-329E-9347-9BED-A6AD093B83EE}"/>
                </a:ext>
              </a:extLst>
            </p:cNvPr>
            <p:cNvSpPr>
              <a:spLocks noEditPoints="1"/>
            </p:cNvSpPr>
            <p:nvPr userDrawn="1"/>
          </p:nvSpPr>
          <p:spPr bwMode="auto">
            <a:xfrm>
              <a:off x="4636" y="3449"/>
              <a:ext cx="95" cy="95"/>
            </a:xfrm>
            <a:custGeom>
              <a:avLst/>
              <a:gdLst>
                <a:gd name="T0" fmla="*/ 118 w 383"/>
                <a:gd name="T1" fmla="*/ 299 h 382"/>
                <a:gd name="T2" fmla="*/ 158 w 383"/>
                <a:gd name="T3" fmla="*/ 299 h 382"/>
                <a:gd name="T4" fmla="*/ 158 w 383"/>
                <a:gd name="T5" fmla="*/ 209 h 382"/>
                <a:gd name="T6" fmla="*/ 187 w 383"/>
                <a:gd name="T7" fmla="*/ 209 h 382"/>
                <a:gd name="T8" fmla="*/ 242 w 383"/>
                <a:gd name="T9" fmla="*/ 299 h 382"/>
                <a:gd name="T10" fmla="*/ 284 w 383"/>
                <a:gd name="T11" fmla="*/ 299 h 382"/>
                <a:gd name="T12" fmla="*/ 227 w 383"/>
                <a:gd name="T13" fmla="*/ 206 h 382"/>
                <a:gd name="T14" fmla="*/ 279 w 383"/>
                <a:gd name="T15" fmla="*/ 146 h 382"/>
                <a:gd name="T16" fmla="*/ 202 w 383"/>
                <a:gd name="T17" fmla="*/ 80 h 382"/>
                <a:gd name="T18" fmla="*/ 118 w 383"/>
                <a:gd name="T19" fmla="*/ 80 h 382"/>
                <a:gd name="T20" fmla="*/ 118 w 383"/>
                <a:gd name="T21" fmla="*/ 299 h 382"/>
                <a:gd name="T22" fmla="*/ 158 w 383"/>
                <a:gd name="T23" fmla="*/ 114 h 382"/>
                <a:gd name="T24" fmla="*/ 187 w 383"/>
                <a:gd name="T25" fmla="*/ 114 h 382"/>
                <a:gd name="T26" fmla="*/ 239 w 383"/>
                <a:gd name="T27" fmla="*/ 145 h 382"/>
                <a:gd name="T28" fmla="*/ 187 w 383"/>
                <a:gd name="T29" fmla="*/ 176 h 382"/>
                <a:gd name="T30" fmla="*/ 158 w 383"/>
                <a:gd name="T31" fmla="*/ 176 h 382"/>
                <a:gd name="T32" fmla="*/ 158 w 383"/>
                <a:gd name="T33" fmla="*/ 114 h 382"/>
                <a:gd name="T34" fmla="*/ 0 w 383"/>
                <a:gd name="T35" fmla="*/ 191 h 382"/>
                <a:gd name="T36" fmla="*/ 191 w 383"/>
                <a:gd name="T37" fmla="*/ 382 h 382"/>
                <a:gd name="T38" fmla="*/ 383 w 383"/>
                <a:gd name="T39" fmla="*/ 191 h 382"/>
                <a:gd name="T40" fmla="*/ 191 w 383"/>
                <a:gd name="T41" fmla="*/ 0 h 382"/>
                <a:gd name="T42" fmla="*/ 0 w 383"/>
                <a:gd name="T43" fmla="*/ 191 h 382"/>
                <a:gd name="T44" fmla="*/ 34 w 383"/>
                <a:gd name="T45" fmla="*/ 191 h 382"/>
                <a:gd name="T46" fmla="*/ 191 w 383"/>
                <a:gd name="T47" fmla="*/ 34 h 382"/>
                <a:gd name="T48" fmla="*/ 349 w 383"/>
                <a:gd name="T49" fmla="*/ 191 h 382"/>
                <a:gd name="T50" fmla="*/ 191 w 383"/>
                <a:gd name="T51" fmla="*/ 349 h 382"/>
                <a:gd name="T52" fmla="*/ 34 w 383"/>
                <a:gd name="T53"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3" h="382">
                  <a:moveTo>
                    <a:pt x="118" y="299"/>
                  </a:moveTo>
                  <a:cubicBezTo>
                    <a:pt x="158" y="299"/>
                    <a:pt x="158" y="299"/>
                    <a:pt x="158" y="299"/>
                  </a:cubicBezTo>
                  <a:cubicBezTo>
                    <a:pt x="158" y="209"/>
                    <a:pt x="158" y="209"/>
                    <a:pt x="158" y="209"/>
                  </a:cubicBezTo>
                  <a:cubicBezTo>
                    <a:pt x="187" y="209"/>
                    <a:pt x="187" y="209"/>
                    <a:pt x="187" y="209"/>
                  </a:cubicBezTo>
                  <a:cubicBezTo>
                    <a:pt x="242" y="299"/>
                    <a:pt x="242" y="299"/>
                    <a:pt x="242" y="299"/>
                  </a:cubicBezTo>
                  <a:cubicBezTo>
                    <a:pt x="284" y="299"/>
                    <a:pt x="284" y="299"/>
                    <a:pt x="284" y="299"/>
                  </a:cubicBezTo>
                  <a:cubicBezTo>
                    <a:pt x="227" y="206"/>
                    <a:pt x="227" y="206"/>
                    <a:pt x="227" y="206"/>
                  </a:cubicBezTo>
                  <a:cubicBezTo>
                    <a:pt x="257" y="203"/>
                    <a:pt x="279" y="184"/>
                    <a:pt x="279" y="146"/>
                  </a:cubicBezTo>
                  <a:cubicBezTo>
                    <a:pt x="279" y="104"/>
                    <a:pt x="255" y="80"/>
                    <a:pt x="202" y="80"/>
                  </a:cubicBezTo>
                  <a:cubicBezTo>
                    <a:pt x="118" y="80"/>
                    <a:pt x="118" y="80"/>
                    <a:pt x="118" y="80"/>
                  </a:cubicBezTo>
                  <a:lnTo>
                    <a:pt x="118" y="299"/>
                  </a:lnTo>
                  <a:close/>
                  <a:moveTo>
                    <a:pt x="158" y="114"/>
                  </a:moveTo>
                  <a:cubicBezTo>
                    <a:pt x="187" y="114"/>
                    <a:pt x="187" y="114"/>
                    <a:pt x="187" y="114"/>
                  </a:cubicBezTo>
                  <a:cubicBezTo>
                    <a:pt x="212" y="114"/>
                    <a:pt x="239" y="115"/>
                    <a:pt x="239" y="145"/>
                  </a:cubicBezTo>
                  <a:cubicBezTo>
                    <a:pt x="239" y="174"/>
                    <a:pt x="212" y="176"/>
                    <a:pt x="187" y="176"/>
                  </a:cubicBezTo>
                  <a:cubicBezTo>
                    <a:pt x="158" y="176"/>
                    <a:pt x="158" y="176"/>
                    <a:pt x="158" y="176"/>
                  </a:cubicBezTo>
                  <a:lnTo>
                    <a:pt x="158" y="114"/>
                  </a:lnTo>
                  <a:close/>
                  <a:moveTo>
                    <a:pt x="0" y="191"/>
                  </a:moveTo>
                  <a:cubicBezTo>
                    <a:pt x="0" y="296"/>
                    <a:pt x="86" y="382"/>
                    <a:pt x="191" y="382"/>
                  </a:cubicBezTo>
                  <a:cubicBezTo>
                    <a:pt x="297" y="382"/>
                    <a:pt x="383" y="296"/>
                    <a:pt x="383" y="191"/>
                  </a:cubicBezTo>
                  <a:cubicBezTo>
                    <a:pt x="383" y="86"/>
                    <a:pt x="297" y="0"/>
                    <a:pt x="191" y="0"/>
                  </a:cubicBezTo>
                  <a:cubicBezTo>
                    <a:pt x="86" y="0"/>
                    <a:pt x="0" y="86"/>
                    <a:pt x="0" y="191"/>
                  </a:cubicBezTo>
                  <a:moveTo>
                    <a:pt x="34" y="191"/>
                  </a:moveTo>
                  <a:cubicBezTo>
                    <a:pt x="34" y="104"/>
                    <a:pt x="104" y="34"/>
                    <a:pt x="191" y="34"/>
                  </a:cubicBezTo>
                  <a:cubicBezTo>
                    <a:pt x="278" y="34"/>
                    <a:pt x="349" y="104"/>
                    <a:pt x="349" y="191"/>
                  </a:cubicBezTo>
                  <a:cubicBezTo>
                    <a:pt x="349" y="278"/>
                    <a:pt x="278" y="349"/>
                    <a:pt x="191" y="349"/>
                  </a:cubicBezTo>
                  <a:cubicBezTo>
                    <a:pt x="104" y="349"/>
                    <a:pt x="34" y="278"/>
                    <a:pt x="34" y="1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61" name="Freeform 60">
              <a:extLst>
                <a:ext uri="{FF2B5EF4-FFF2-40B4-BE49-F238E27FC236}">
                  <a16:creationId xmlns:a16="http://schemas.microsoft.com/office/drawing/2014/main" id="{439AD7D6-D74A-2B46-88D0-88BE72B18376}"/>
                </a:ext>
              </a:extLst>
            </p:cNvPr>
            <p:cNvSpPr>
              <a:spLocks/>
            </p:cNvSpPr>
            <p:nvPr userDrawn="1"/>
          </p:nvSpPr>
          <p:spPr bwMode="auto">
            <a:xfrm>
              <a:off x="3768" y="1895"/>
              <a:ext cx="434" cy="1109"/>
            </a:xfrm>
            <a:custGeom>
              <a:avLst/>
              <a:gdLst>
                <a:gd name="T0" fmla="*/ 509 w 1751"/>
                <a:gd name="T1" fmla="*/ 0 h 4481"/>
                <a:gd name="T2" fmla="*/ 509 w 1751"/>
                <a:gd name="T3" fmla="*/ 2792 h 4481"/>
                <a:gd name="T4" fmla="*/ 161 w 1751"/>
                <a:gd name="T5" fmla="*/ 2452 h 4481"/>
                <a:gd name="T6" fmla="*/ 161 w 1751"/>
                <a:gd name="T7" fmla="*/ 3527 h 4481"/>
                <a:gd name="T8" fmla="*/ 19 w 1751"/>
                <a:gd name="T9" fmla="*/ 4087 h 4481"/>
                <a:gd name="T10" fmla="*/ 17 w 1751"/>
                <a:gd name="T11" fmla="*/ 4090 h 4481"/>
                <a:gd name="T12" fmla="*/ 0 w 1751"/>
                <a:gd name="T13" fmla="*/ 4110 h 4481"/>
                <a:gd name="T14" fmla="*/ 393 w 1751"/>
                <a:gd name="T15" fmla="*/ 4481 h 4481"/>
                <a:gd name="T16" fmla="*/ 1751 w 1751"/>
                <a:gd name="T17" fmla="*/ 4481 h 4481"/>
                <a:gd name="T18" fmla="*/ 1751 w 1751"/>
                <a:gd name="T19" fmla="*/ 0 h 4481"/>
                <a:gd name="T20" fmla="*/ 509 w 1751"/>
                <a:gd name="T21" fmla="*/ 0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1" h="4481">
                  <a:moveTo>
                    <a:pt x="509" y="0"/>
                  </a:moveTo>
                  <a:cubicBezTo>
                    <a:pt x="509" y="2792"/>
                    <a:pt x="509" y="2792"/>
                    <a:pt x="509" y="2792"/>
                  </a:cubicBezTo>
                  <a:cubicBezTo>
                    <a:pt x="161" y="2452"/>
                    <a:pt x="161" y="2452"/>
                    <a:pt x="161" y="2452"/>
                  </a:cubicBezTo>
                  <a:cubicBezTo>
                    <a:pt x="161" y="3527"/>
                    <a:pt x="161" y="3527"/>
                    <a:pt x="161" y="3527"/>
                  </a:cubicBezTo>
                  <a:cubicBezTo>
                    <a:pt x="161" y="3775"/>
                    <a:pt x="139" y="3938"/>
                    <a:pt x="19" y="4087"/>
                  </a:cubicBezTo>
                  <a:cubicBezTo>
                    <a:pt x="17" y="4090"/>
                    <a:pt x="17" y="4090"/>
                    <a:pt x="17" y="4090"/>
                  </a:cubicBezTo>
                  <a:cubicBezTo>
                    <a:pt x="11" y="4097"/>
                    <a:pt x="5" y="4103"/>
                    <a:pt x="0" y="4110"/>
                  </a:cubicBezTo>
                  <a:cubicBezTo>
                    <a:pt x="393" y="4481"/>
                    <a:pt x="393" y="4481"/>
                    <a:pt x="393" y="4481"/>
                  </a:cubicBezTo>
                  <a:cubicBezTo>
                    <a:pt x="1751" y="4481"/>
                    <a:pt x="1751" y="4481"/>
                    <a:pt x="1751" y="4481"/>
                  </a:cubicBezTo>
                  <a:cubicBezTo>
                    <a:pt x="1751" y="0"/>
                    <a:pt x="1751" y="0"/>
                    <a:pt x="1751" y="0"/>
                  </a:cubicBezTo>
                  <a:lnTo>
                    <a:pt x="5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62" name="Freeform 61">
              <a:extLst>
                <a:ext uri="{FF2B5EF4-FFF2-40B4-BE49-F238E27FC236}">
                  <a16:creationId xmlns:a16="http://schemas.microsoft.com/office/drawing/2014/main" id="{CDFA13E9-1BEA-C945-8566-47D8854A9F61}"/>
                </a:ext>
              </a:extLst>
            </p:cNvPr>
            <p:cNvSpPr>
              <a:spLocks/>
            </p:cNvSpPr>
            <p:nvPr userDrawn="1"/>
          </p:nvSpPr>
          <p:spPr bwMode="auto">
            <a:xfrm>
              <a:off x="2850" y="1895"/>
              <a:ext cx="523" cy="1109"/>
            </a:xfrm>
            <a:custGeom>
              <a:avLst/>
              <a:gdLst>
                <a:gd name="T0" fmla="*/ 1242 w 2112"/>
                <a:gd name="T1" fmla="*/ 1773 h 4481"/>
                <a:gd name="T2" fmla="*/ 1839 w 2112"/>
                <a:gd name="T3" fmla="*/ 2338 h 4481"/>
                <a:gd name="T4" fmla="*/ 1856 w 2112"/>
                <a:gd name="T5" fmla="*/ 1719 h 4481"/>
                <a:gd name="T6" fmla="*/ 1912 w 2112"/>
                <a:gd name="T7" fmla="*/ 1629 h 4481"/>
                <a:gd name="T8" fmla="*/ 2062 w 2112"/>
                <a:gd name="T9" fmla="*/ 795 h 4481"/>
                <a:gd name="T10" fmla="*/ 2112 w 2112"/>
                <a:gd name="T11" fmla="*/ 740 h 4481"/>
                <a:gd name="T12" fmla="*/ 1354 w 2112"/>
                <a:gd name="T13" fmla="*/ 0 h 4481"/>
                <a:gd name="T14" fmla="*/ 0 w 2112"/>
                <a:gd name="T15" fmla="*/ 0 h 4481"/>
                <a:gd name="T16" fmla="*/ 0 w 2112"/>
                <a:gd name="T17" fmla="*/ 4481 h 4481"/>
                <a:gd name="T18" fmla="*/ 1242 w 2112"/>
                <a:gd name="T19" fmla="*/ 4481 h 4481"/>
                <a:gd name="T20" fmla="*/ 1242 w 2112"/>
                <a:gd name="T21" fmla="*/ 1773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2" h="4481">
                  <a:moveTo>
                    <a:pt x="1242" y="1773"/>
                  </a:moveTo>
                  <a:cubicBezTo>
                    <a:pt x="1242" y="1773"/>
                    <a:pt x="1790" y="2292"/>
                    <a:pt x="1839" y="2338"/>
                  </a:cubicBezTo>
                  <a:cubicBezTo>
                    <a:pt x="1787" y="2144"/>
                    <a:pt x="1751" y="1887"/>
                    <a:pt x="1856" y="1719"/>
                  </a:cubicBezTo>
                  <a:cubicBezTo>
                    <a:pt x="1912" y="1629"/>
                    <a:pt x="1912" y="1629"/>
                    <a:pt x="1912" y="1629"/>
                  </a:cubicBezTo>
                  <a:cubicBezTo>
                    <a:pt x="1855" y="1323"/>
                    <a:pt x="1869" y="1006"/>
                    <a:pt x="2062" y="795"/>
                  </a:cubicBezTo>
                  <a:cubicBezTo>
                    <a:pt x="2112" y="740"/>
                    <a:pt x="2112" y="740"/>
                    <a:pt x="2112" y="740"/>
                  </a:cubicBezTo>
                  <a:cubicBezTo>
                    <a:pt x="1354" y="0"/>
                    <a:pt x="1354" y="0"/>
                    <a:pt x="1354" y="0"/>
                  </a:cubicBezTo>
                  <a:cubicBezTo>
                    <a:pt x="0" y="0"/>
                    <a:pt x="0" y="0"/>
                    <a:pt x="0" y="0"/>
                  </a:cubicBezTo>
                  <a:cubicBezTo>
                    <a:pt x="0" y="4481"/>
                    <a:pt x="0" y="4481"/>
                    <a:pt x="0" y="4481"/>
                  </a:cubicBezTo>
                  <a:cubicBezTo>
                    <a:pt x="1242" y="4481"/>
                    <a:pt x="1242" y="4481"/>
                    <a:pt x="1242" y="4481"/>
                  </a:cubicBezTo>
                  <a:lnTo>
                    <a:pt x="1242" y="17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63" name="Freeform 62">
              <a:extLst>
                <a:ext uri="{FF2B5EF4-FFF2-40B4-BE49-F238E27FC236}">
                  <a16:creationId xmlns:a16="http://schemas.microsoft.com/office/drawing/2014/main" id="{35514768-3FF6-DA4C-9937-DD661239E289}"/>
                </a:ext>
              </a:extLst>
            </p:cNvPr>
            <p:cNvSpPr>
              <a:spLocks/>
            </p:cNvSpPr>
            <p:nvPr userDrawn="1"/>
          </p:nvSpPr>
          <p:spPr bwMode="auto">
            <a:xfrm>
              <a:off x="3792" y="3082"/>
              <a:ext cx="352" cy="210"/>
            </a:xfrm>
            <a:custGeom>
              <a:avLst/>
              <a:gdLst>
                <a:gd name="T0" fmla="*/ 264 w 1420"/>
                <a:gd name="T1" fmla="*/ 22 h 850"/>
                <a:gd name="T2" fmla="*/ 977 w 1420"/>
                <a:gd name="T3" fmla="*/ 90 h 850"/>
                <a:gd name="T4" fmla="*/ 1098 w 1420"/>
                <a:gd name="T5" fmla="*/ 235 h 850"/>
                <a:gd name="T6" fmla="*/ 839 w 1420"/>
                <a:gd name="T7" fmla="*/ 204 h 850"/>
                <a:gd name="T8" fmla="*/ 830 w 1420"/>
                <a:gd name="T9" fmla="*/ 299 h 850"/>
                <a:gd name="T10" fmla="*/ 1115 w 1420"/>
                <a:gd name="T11" fmla="*/ 258 h 850"/>
                <a:gd name="T12" fmla="*/ 1406 w 1420"/>
                <a:gd name="T13" fmla="*/ 463 h 850"/>
                <a:gd name="T14" fmla="*/ 1104 w 1420"/>
                <a:gd name="T15" fmla="*/ 436 h 850"/>
                <a:gd name="T16" fmla="*/ 636 w 1420"/>
                <a:gd name="T17" fmla="*/ 622 h 850"/>
                <a:gd name="T18" fmla="*/ 120 w 1420"/>
                <a:gd name="T19" fmla="*/ 850 h 850"/>
                <a:gd name="T20" fmla="*/ 429 w 1420"/>
                <a:gd name="T21" fmla="*/ 520 h 850"/>
                <a:gd name="T22" fmla="*/ 131 w 1420"/>
                <a:gd name="T23" fmla="*/ 416 h 850"/>
                <a:gd name="T24" fmla="*/ 375 w 1420"/>
                <a:gd name="T25" fmla="*/ 203 h 850"/>
                <a:gd name="T26" fmla="*/ 0 w 1420"/>
                <a:gd name="T27" fmla="*/ 0 h 850"/>
                <a:gd name="T28" fmla="*/ 264 w 1420"/>
                <a:gd name="T29" fmla="*/ 2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0" h="850">
                  <a:moveTo>
                    <a:pt x="264" y="22"/>
                  </a:moveTo>
                  <a:cubicBezTo>
                    <a:pt x="558" y="44"/>
                    <a:pt x="767" y="64"/>
                    <a:pt x="977" y="90"/>
                  </a:cubicBezTo>
                  <a:cubicBezTo>
                    <a:pt x="1057" y="100"/>
                    <a:pt x="1088" y="192"/>
                    <a:pt x="1098" y="235"/>
                  </a:cubicBezTo>
                  <a:cubicBezTo>
                    <a:pt x="998" y="210"/>
                    <a:pt x="839" y="204"/>
                    <a:pt x="839" y="204"/>
                  </a:cubicBezTo>
                  <a:cubicBezTo>
                    <a:pt x="830" y="299"/>
                    <a:pt x="830" y="299"/>
                    <a:pt x="830" y="299"/>
                  </a:cubicBezTo>
                  <a:cubicBezTo>
                    <a:pt x="830" y="299"/>
                    <a:pt x="966" y="260"/>
                    <a:pt x="1115" y="258"/>
                  </a:cubicBezTo>
                  <a:cubicBezTo>
                    <a:pt x="1115" y="258"/>
                    <a:pt x="1420" y="257"/>
                    <a:pt x="1406" y="463"/>
                  </a:cubicBezTo>
                  <a:cubicBezTo>
                    <a:pt x="1322" y="405"/>
                    <a:pt x="1152" y="428"/>
                    <a:pt x="1104" y="436"/>
                  </a:cubicBezTo>
                  <a:cubicBezTo>
                    <a:pt x="951" y="461"/>
                    <a:pt x="805" y="532"/>
                    <a:pt x="636" y="622"/>
                  </a:cubicBezTo>
                  <a:cubicBezTo>
                    <a:pt x="482" y="703"/>
                    <a:pt x="315" y="791"/>
                    <a:pt x="120" y="850"/>
                  </a:cubicBezTo>
                  <a:cubicBezTo>
                    <a:pt x="206" y="767"/>
                    <a:pt x="429" y="520"/>
                    <a:pt x="429" y="520"/>
                  </a:cubicBezTo>
                  <a:cubicBezTo>
                    <a:pt x="131" y="416"/>
                    <a:pt x="131" y="416"/>
                    <a:pt x="131" y="416"/>
                  </a:cubicBezTo>
                  <a:cubicBezTo>
                    <a:pt x="375" y="203"/>
                    <a:pt x="375" y="203"/>
                    <a:pt x="375" y="203"/>
                  </a:cubicBezTo>
                  <a:cubicBezTo>
                    <a:pt x="0" y="0"/>
                    <a:pt x="0" y="0"/>
                    <a:pt x="0" y="0"/>
                  </a:cubicBezTo>
                  <a:cubicBezTo>
                    <a:pt x="93" y="8"/>
                    <a:pt x="182" y="15"/>
                    <a:pt x="264"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64" name="Freeform 63">
              <a:extLst>
                <a:ext uri="{FF2B5EF4-FFF2-40B4-BE49-F238E27FC236}">
                  <a16:creationId xmlns:a16="http://schemas.microsoft.com/office/drawing/2014/main" id="{1B83FBCC-98C2-BE40-B469-B270F24A0F64}"/>
                </a:ext>
              </a:extLst>
            </p:cNvPr>
            <p:cNvSpPr>
              <a:spLocks/>
            </p:cNvSpPr>
            <p:nvPr userDrawn="1"/>
          </p:nvSpPr>
          <p:spPr bwMode="auto">
            <a:xfrm>
              <a:off x="3750" y="1503"/>
              <a:ext cx="59" cy="1386"/>
            </a:xfrm>
            <a:custGeom>
              <a:avLst/>
              <a:gdLst>
                <a:gd name="T0" fmla="*/ 236 w 236"/>
                <a:gd name="T1" fmla="*/ 0 h 5594"/>
                <a:gd name="T2" fmla="*/ 116 w 236"/>
                <a:gd name="T3" fmla="*/ 1792 h 5594"/>
                <a:gd name="T4" fmla="*/ 116 w 236"/>
                <a:gd name="T5" fmla="*/ 5108 h 5594"/>
                <a:gd name="T6" fmla="*/ 0 w 236"/>
                <a:gd name="T7" fmla="*/ 5594 h 5594"/>
              </a:gdLst>
              <a:ahLst/>
              <a:cxnLst>
                <a:cxn ang="0">
                  <a:pos x="T0" y="T1"/>
                </a:cxn>
                <a:cxn ang="0">
                  <a:pos x="T2" y="T3"/>
                </a:cxn>
                <a:cxn ang="0">
                  <a:pos x="T4" y="T5"/>
                </a:cxn>
                <a:cxn ang="0">
                  <a:pos x="T6" y="T7"/>
                </a:cxn>
              </a:cxnLst>
              <a:rect l="0" t="0" r="r" b="b"/>
              <a:pathLst>
                <a:path w="236" h="5594">
                  <a:moveTo>
                    <a:pt x="236" y="0"/>
                  </a:moveTo>
                  <a:cubicBezTo>
                    <a:pt x="236" y="0"/>
                    <a:pt x="116" y="644"/>
                    <a:pt x="116" y="1792"/>
                  </a:cubicBezTo>
                  <a:cubicBezTo>
                    <a:pt x="116" y="5108"/>
                    <a:pt x="116" y="5108"/>
                    <a:pt x="116" y="5108"/>
                  </a:cubicBezTo>
                  <a:cubicBezTo>
                    <a:pt x="116" y="5337"/>
                    <a:pt x="96" y="5474"/>
                    <a:pt x="0" y="55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65" name="Freeform 64">
              <a:extLst>
                <a:ext uri="{FF2B5EF4-FFF2-40B4-BE49-F238E27FC236}">
                  <a16:creationId xmlns:a16="http://schemas.microsoft.com/office/drawing/2014/main" id="{1F621DC5-83F4-2D47-9648-6CC06D9FAEAB}"/>
                </a:ext>
              </a:extLst>
            </p:cNvPr>
            <p:cNvSpPr>
              <a:spLocks/>
            </p:cNvSpPr>
            <p:nvPr userDrawn="1"/>
          </p:nvSpPr>
          <p:spPr bwMode="auto">
            <a:xfrm>
              <a:off x="2919" y="1494"/>
              <a:ext cx="934" cy="1816"/>
            </a:xfrm>
            <a:custGeom>
              <a:avLst/>
              <a:gdLst>
                <a:gd name="T0" fmla="*/ 3358 w 3774"/>
                <a:gd name="T1" fmla="*/ 5632 h 7335"/>
                <a:gd name="T2" fmla="*/ 3079 w 3774"/>
                <a:gd name="T3" fmla="*/ 6187 h 7335"/>
                <a:gd name="T4" fmla="*/ 3079 w 3774"/>
                <a:gd name="T5" fmla="*/ 6187 h 7335"/>
                <a:gd name="T6" fmla="*/ 3302 w 3774"/>
                <a:gd name="T7" fmla="*/ 6410 h 7335"/>
                <a:gd name="T8" fmla="*/ 3720 w 3774"/>
                <a:gd name="T9" fmla="*/ 6636 h 7335"/>
                <a:gd name="T10" fmla="*/ 3449 w 3774"/>
                <a:gd name="T11" fmla="*/ 6873 h 7335"/>
                <a:gd name="T12" fmla="*/ 3774 w 3774"/>
                <a:gd name="T13" fmla="*/ 6975 h 7335"/>
                <a:gd name="T14" fmla="*/ 3441 w 3774"/>
                <a:gd name="T15" fmla="*/ 7312 h 7335"/>
                <a:gd name="T16" fmla="*/ 3169 w 3774"/>
                <a:gd name="T17" fmla="*/ 7335 h 7335"/>
                <a:gd name="T18" fmla="*/ 1281 w 3774"/>
                <a:gd name="T19" fmla="*/ 6924 h 7335"/>
                <a:gd name="T20" fmla="*/ 636 w 3774"/>
                <a:gd name="T21" fmla="*/ 7086 h 7335"/>
                <a:gd name="T22" fmla="*/ 823 w 3774"/>
                <a:gd name="T23" fmla="*/ 6882 h 7335"/>
                <a:gd name="T24" fmla="*/ 339 w 3774"/>
                <a:gd name="T25" fmla="*/ 6912 h 7335"/>
                <a:gd name="T26" fmla="*/ 675 w 3774"/>
                <a:gd name="T27" fmla="*/ 6684 h 7335"/>
                <a:gd name="T28" fmla="*/ 0 w 3774"/>
                <a:gd name="T29" fmla="*/ 6500 h 7335"/>
                <a:gd name="T30" fmla="*/ 1280 w 3774"/>
                <a:gd name="T31" fmla="*/ 6465 h 7335"/>
                <a:gd name="T32" fmla="*/ 2083 w 3774"/>
                <a:gd name="T33" fmla="*/ 6498 h 7335"/>
                <a:gd name="T34" fmla="*/ 1500 w 3774"/>
                <a:gd name="T35" fmla="*/ 6006 h 7335"/>
                <a:gd name="T36" fmla="*/ 1976 w 3774"/>
                <a:gd name="T37" fmla="*/ 6078 h 7335"/>
                <a:gd name="T38" fmla="*/ 1432 w 3774"/>
                <a:gd name="T39" fmla="*/ 5412 h 7335"/>
                <a:gd name="T40" fmla="*/ 1964 w 3774"/>
                <a:gd name="T41" fmla="*/ 5598 h 7335"/>
                <a:gd name="T42" fmla="*/ 1482 w 3774"/>
                <a:gd name="T43" fmla="*/ 4831 h 7335"/>
                <a:gd name="T44" fmla="*/ 1902 w 3774"/>
                <a:gd name="T45" fmla="*/ 5096 h 7335"/>
                <a:gd name="T46" fmla="*/ 1544 w 3774"/>
                <a:gd name="T47" fmla="*/ 4223 h 7335"/>
                <a:gd name="T48" fmla="*/ 1936 w 3774"/>
                <a:gd name="T49" fmla="*/ 4487 h 7335"/>
                <a:gd name="T50" fmla="*/ 1678 w 3774"/>
                <a:gd name="T51" fmla="*/ 3401 h 7335"/>
                <a:gd name="T52" fmla="*/ 2063 w 3774"/>
                <a:gd name="T53" fmla="*/ 4032 h 7335"/>
                <a:gd name="T54" fmla="*/ 1872 w 3774"/>
                <a:gd name="T55" fmla="*/ 2493 h 7335"/>
                <a:gd name="T56" fmla="*/ 2345 w 3774"/>
                <a:gd name="T57" fmla="*/ 3685 h 7335"/>
                <a:gd name="T58" fmla="*/ 2340 w 3774"/>
                <a:gd name="T59" fmla="*/ 1341 h 7335"/>
                <a:gd name="T60" fmla="*/ 2525 w 3774"/>
                <a:gd name="T61" fmla="*/ 2863 h 7335"/>
                <a:gd name="T62" fmla="*/ 3007 w 3774"/>
                <a:gd name="T63" fmla="*/ 550 h 7335"/>
                <a:gd name="T64" fmla="*/ 2911 w 3774"/>
                <a:gd name="T65" fmla="*/ 2268 h 7335"/>
                <a:gd name="T66" fmla="*/ 3594 w 3774"/>
                <a:gd name="T67" fmla="*/ 38 h 7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4" h="7335">
                  <a:moveTo>
                    <a:pt x="3358" y="5632"/>
                  </a:moveTo>
                  <a:cubicBezTo>
                    <a:pt x="3219" y="5793"/>
                    <a:pt x="3040" y="6021"/>
                    <a:pt x="3079" y="6187"/>
                  </a:cubicBezTo>
                  <a:cubicBezTo>
                    <a:pt x="3079" y="6187"/>
                    <a:pt x="3079" y="6187"/>
                    <a:pt x="3079" y="6187"/>
                  </a:cubicBezTo>
                  <a:cubicBezTo>
                    <a:pt x="3107" y="6325"/>
                    <a:pt x="3302" y="6410"/>
                    <a:pt x="3302" y="6410"/>
                  </a:cubicBezTo>
                  <a:cubicBezTo>
                    <a:pt x="3720" y="6636"/>
                    <a:pt x="3720" y="6636"/>
                    <a:pt x="3720" y="6636"/>
                  </a:cubicBezTo>
                  <a:cubicBezTo>
                    <a:pt x="3449" y="6873"/>
                    <a:pt x="3449" y="6873"/>
                    <a:pt x="3449" y="6873"/>
                  </a:cubicBezTo>
                  <a:cubicBezTo>
                    <a:pt x="3774" y="6975"/>
                    <a:pt x="3774" y="6975"/>
                    <a:pt x="3774" y="6975"/>
                  </a:cubicBezTo>
                  <a:cubicBezTo>
                    <a:pt x="3774" y="6975"/>
                    <a:pt x="3476" y="7281"/>
                    <a:pt x="3441" y="7312"/>
                  </a:cubicBezTo>
                  <a:cubicBezTo>
                    <a:pt x="3356" y="7326"/>
                    <a:pt x="3266" y="7335"/>
                    <a:pt x="3169" y="7335"/>
                  </a:cubicBezTo>
                  <a:cubicBezTo>
                    <a:pt x="2479" y="7335"/>
                    <a:pt x="1519" y="6927"/>
                    <a:pt x="1281" y="6924"/>
                  </a:cubicBezTo>
                  <a:cubicBezTo>
                    <a:pt x="995" y="6921"/>
                    <a:pt x="636" y="7086"/>
                    <a:pt x="636" y="7086"/>
                  </a:cubicBezTo>
                  <a:cubicBezTo>
                    <a:pt x="823" y="6882"/>
                    <a:pt x="823" y="6882"/>
                    <a:pt x="823" y="6882"/>
                  </a:cubicBezTo>
                  <a:cubicBezTo>
                    <a:pt x="823" y="6882"/>
                    <a:pt x="577" y="6932"/>
                    <a:pt x="339" y="6912"/>
                  </a:cubicBezTo>
                  <a:cubicBezTo>
                    <a:pt x="675" y="6684"/>
                    <a:pt x="675" y="6684"/>
                    <a:pt x="675" y="6684"/>
                  </a:cubicBezTo>
                  <a:cubicBezTo>
                    <a:pt x="380" y="6674"/>
                    <a:pt x="122" y="6586"/>
                    <a:pt x="0" y="6500"/>
                  </a:cubicBezTo>
                  <a:cubicBezTo>
                    <a:pt x="0" y="6500"/>
                    <a:pt x="543" y="6457"/>
                    <a:pt x="1280" y="6465"/>
                  </a:cubicBezTo>
                  <a:cubicBezTo>
                    <a:pt x="1578" y="6468"/>
                    <a:pt x="2083" y="6498"/>
                    <a:pt x="2083" y="6498"/>
                  </a:cubicBezTo>
                  <a:cubicBezTo>
                    <a:pt x="1834" y="6392"/>
                    <a:pt x="1600" y="6252"/>
                    <a:pt x="1500" y="6006"/>
                  </a:cubicBezTo>
                  <a:cubicBezTo>
                    <a:pt x="1976" y="6078"/>
                    <a:pt x="1976" y="6078"/>
                    <a:pt x="1976" y="6078"/>
                  </a:cubicBezTo>
                  <a:cubicBezTo>
                    <a:pt x="1776" y="5956"/>
                    <a:pt x="1486" y="5649"/>
                    <a:pt x="1432" y="5412"/>
                  </a:cubicBezTo>
                  <a:cubicBezTo>
                    <a:pt x="1964" y="5598"/>
                    <a:pt x="1964" y="5598"/>
                    <a:pt x="1964" y="5598"/>
                  </a:cubicBezTo>
                  <a:cubicBezTo>
                    <a:pt x="1869" y="5496"/>
                    <a:pt x="1541" y="5188"/>
                    <a:pt x="1482" y="4831"/>
                  </a:cubicBezTo>
                  <a:cubicBezTo>
                    <a:pt x="1902" y="5096"/>
                    <a:pt x="1902" y="5096"/>
                    <a:pt x="1902" y="5096"/>
                  </a:cubicBezTo>
                  <a:cubicBezTo>
                    <a:pt x="1792" y="4985"/>
                    <a:pt x="1493" y="4396"/>
                    <a:pt x="1544" y="4223"/>
                  </a:cubicBezTo>
                  <a:cubicBezTo>
                    <a:pt x="1936" y="4487"/>
                    <a:pt x="1936" y="4487"/>
                    <a:pt x="1936" y="4487"/>
                  </a:cubicBezTo>
                  <a:cubicBezTo>
                    <a:pt x="1748" y="4255"/>
                    <a:pt x="1529" y="3640"/>
                    <a:pt x="1678" y="3401"/>
                  </a:cubicBezTo>
                  <a:cubicBezTo>
                    <a:pt x="1797" y="3864"/>
                    <a:pt x="2063" y="4032"/>
                    <a:pt x="2063" y="4032"/>
                  </a:cubicBezTo>
                  <a:cubicBezTo>
                    <a:pt x="1889" y="3780"/>
                    <a:pt x="1513" y="2887"/>
                    <a:pt x="1872" y="2493"/>
                  </a:cubicBezTo>
                  <a:cubicBezTo>
                    <a:pt x="1966" y="3384"/>
                    <a:pt x="2345" y="3685"/>
                    <a:pt x="2345" y="3685"/>
                  </a:cubicBezTo>
                  <a:cubicBezTo>
                    <a:pt x="2031" y="3186"/>
                    <a:pt x="1674" y="1652"/>
                    <a:pt x="2340" y="1341"/>
                  </a:cubicBezTo>
                  <a:cubicBezTo>
                    <a:pt x="2210" y="2327"/>
                    <a:pt x="2525" y="2863"/>
                    <a:pt x="2525" y="2863"/>
                  </a:cubicBezTo>
                  <a:cubicBezTo>
                    <a:pt x="2326" y="1955"/>
                    <a:pt x="2332" y="668"/>
                    <a:pt x="3007" y="550"/>
                  </a:cubicBezTo>
                  <a:cubicBezTo>
                    <a:pt x="2676" y="1520"/>
                    <a:pt x="2911" y="2268"/>
                    <a:pt x="2911" y="2268"/>
                  </a:cubicBezTo>
                  <a:cubicBezTo>
                    <a:pt x="2863" y="0"/>
                    <a:pt x="3594" y="38"/>
                    <a:pt x="3594"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grpSp>
      <p:sp>
        <p:nvSpPr>
          <p:cNvPr id="26" name="Text Placeholder 3">
            <a:extLst>
              <a:ext uri="{FF2B5EF4-FFF2-40B4-BE49-F238E27FC236}">
                <a16:creationId xmlns:a16="http://schemas.microsoft.com/office/drawing/2014/main" id="{7F8AE164-505A-0447-B33D-4A3B181FCF7C}"/>
              </a:ext>
            </a:extLst>
          </p:cNvPr>
          <p:cNvSpPr>
            <a:spLocks noGrp="1"/>
          </p:cNvSpPr>
          <p:nvPr>
            <p:ph type="body" sz="quarter" idx="12"/>
          </p:nvPr>
        </p:nvSpPr>
        <p:spPr>
          <a:xfrm>
            <a:off x="323851" y="2030772"/>
            <a:ext cx="2020766" cy="1398231"/>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7" name="Title 1">
            <a:extLst>
              <a:ext uri="{FF2B5EF4-FFF2-40B4-BE49-F238E27FC236}">
                <a16:creationId xmlns:a16="http://schemas.microsoft.com/office/drawing/2014/main" id="{578C3BD4-300C-2842-855C-7F4E085C02D9}"/>
              </a:ext>
            </a:extLst>
          </p:cNvPr>
          <p:cNvSpPr>
            <a:spLocks noGrp="1"/>
          </p:cNvSpPr>
          <p:nvPr>
            <p:ph type="title"/>
          </p:nvPr>
        </p:nvSpPr>
        <p:spPr>
          <a:xfrm>
            <a:off x="331003" y="375139"/>
            <a:ext cx="4375937" cy="1491446"/>
          </a:xfrm>
        </p:spPr>
        <p:txBody>
          <a:bodyPr/>
          <a:lstStyle>
            <a:lvl1pPr>
              <a:defRPr>
                <a:solidFill>
                  <a:schemeClr val="bg1"/>
                </a:solidFill>
              </a:defRPr>
            </a:lvl1pPr>
          </a:lstStyle>
          <a:p>
            <a:r>
              <a:rPr lang="en-US"/>
              <a:t>Click to edit Master title style</a:t>
            </a:r>
            <a:endParaRPr lang="en-GB"/>
          </a:p>
        </p:txBody>
      </p:sp>
      <p:sp>
        <p:nvSpPr>
          <p:cNvPr id="28" name="Text Placeholder 3">
            <a:extLst>
              <a:ext uri="{FF2B5EF4-FFF2-40B4-BE49-F238E27FC236}">
                <a16:creationId xmlns:a16="http://schemas.microsoft.com/office/drawing/2014/main" id="{563DF40E-F601-CE47-91CE-FE1F8A02710A}"/>
              </a:ext>
            </a:extLst>
          </p:cNvPr>
          <p:cNvSpPr>
            <a:spLocks noGrp="1"/>
          </p:cNvSpPr>
          <p:nvPr>
            <p:ph type="body" sz="quarter" idx="13"/>
          </p:nvPr>
        </p:nvSpPr>
        <p:spPr>
          <a:xfrm>
            <a:off x="2686174" y="2028829"/>
            <a:ext cx="2020766" cy="1398231"/>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19979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2"/>
        </a:solidFill>
        <a:effectLst/>
      </p:bgPr>
    </p:bg>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D2041A66-3F2D-D249-9139-27B41AA94D7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grpSp>
        <p:nvGrpSpPr>
          <p:cNvPr id="25" name="Group 24">
            <a:extLst>
              <a:ext uri="{FF2B5EF4-FFF2-40B4-BE49-F238E27FC236}">
                <a16:creationId xmlns:a16="http://schemas.microsoft.com/office/drawing/2014/main" id="{00EBD708-CD60-9F48-A6A4-F30B2AD60EC9}"/>
              </a:ext>
            </a:extLst>
          </p:cNvPr>
          <p:cNvGrpSpPr>
            <a:grpSpLocks noChangeAspect="1"/>
          </p:cNvGrpSpPr>
          <p:nvPr userDrawn="1"/>
        </p:nvGrpSpPr>
        <p:grpSpPr bwMode="auto">
          <a:xfrm>
            <a:off x="7344808" y="5017611"/>
            <a:ext cx="1475342" cy="1472089"/>
            <a:chOff x="2464" y="1494"/>
            <a:chExt cx="2267" cy="2262"/>
          </a:xfrm>
          <a:solidFill>
            <a:schemeClr val="bg1"/>
          </a:solidFill>
        </p:grpSpPr>
        <p:sp>
          <p:nvSpPr>
            <p:cNvPr id="45" name="Oval 44">
              <a:extLst>
                <a:ext uri="{FF2B5EF4-FFF2-40B4-BE49-F238E27FC236}">
                  <a16:creationId xmlns:a16="http://schemas.microsoft.com/office/drawing/2014/main" id="{70F0EA62-91B4-0B40-830D-2D1DA2B699C1}"/>
                </a:ext>
              </a:extLst>
            </p:cNvPr>
            <p:cNvSpPr>
              <a:spLocks noChangeArrowheads="1"/>
            </p:cNvSpPr>
            <p:nvPr userDrawn="1"/>
          </p:nvSpPr>
          <p:spPr bwMode="auto">
            <a:xfrm>
              <a:off x="3170" y="3451"/>
              <a:ext cx="70"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Oval 45">
              <a:extLst>
                <a:ext uri="{FF2B5EF4-FFF2-40B4-BE49-F238E27FC236}">
                  <a16:creationId xmlns:a16="http://schemas.microsoft.com/office/drawing/2014/main" id="{1DE98F3E-26B3-064B-A2A8-1E7A1BED418D}"/>
                </a:ext>
              </a:extLst>
            </p:cNvPr>
            <p:cNvSpPr>
              <a:spLocks noChangeArrowheads="1"/>
            </p:cNvSpPr>
            <p:nvPr userDrawn="1"/>
          </p:nvSpPr>
          <p:spPr bwMode="auto">
            <a:xfrm>
              <a:off x="4070" y="3451"/>
              <a:ext cx="71"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46">
              <a:extLst>
                <a:ext uri="{FF2B5EF4-FFF2-40B4-BE49-F238E27FC236}">
                  <a16:creationId xmlns:a16="http://schemas.microsoft.com/office/drawing/2014/main" id="{4AE59DB3-F9BA-2A4C-9674-C4D0ABB929FE}"/>
                </a:ext>
              </a:extLst>
            </p:cNvPr>
            <p:cNvSpPr>
              <a:spLocks noEditPoints="1"/>
            </p:cNvSpPr>
            <p:nvPr userDrawn="1"/>
          </p:nvSpPr>
          <p:spPr bwMode="auto">
            <a:xfrm>
              <a:off x="2771" y="3538"/>
              <a:ext cx="191" cy="218"/>
            </a:xfrm>
            <a:custGeom>
              <a:avLst/>
              <a:gdLst>
                <a:gd name="T0" fmla="*/ 770 w 770"/>
                <a:gd name="T1" fmla="*/ 353 h 881"/>
                <a:gd name="T2" fmla="*/ 770 w 770"/>
                <a:gd name="T3" fmla="*/ 857 h 881"/>
                <a:gd name="T4" fmla="*/ 550 w 770"/>
                <a:gd name="T5" fmla="*/ 857 h 881"/>
                <a:gd name="T6" fmla="*/ 550 w 770"/>
                <a:gd name="T7" fmla="*/ 772 h 881"/>
                <a:gd name="T8" fmla="*/ 310 w 770"/>
                <a:gd name="T9" fmla="*/ 876 h 881"/>
                <a:gd name="T10" fmla="*/ 0 w 770"/>
                <a:gd name="T11" fmla="*/ 617 h 881"/>
                <a:gd name="T12" fmla="*/ 514 w 770"/>
                <a:gd name="T13" fmla="*/ 320 h 881"/>
                <a:gd name="T14" fmla="*/ 543 w 770"/>
                <a:gd name="T15" fmla="*/ 320 h 881"/>
                <a:gd name="T16" fmla="*/ 379 w 770"/>
                <a:gd name="T17" fmla="*/ 190 h 881"/>
                <a:gd name="T18" fmla="*/ 155 w 770"/>
                <a:gd name="T19" fmla="*/ 270 h 881"/>
                <a:gd name="T20" fmla="*/ 22 w 770"/>
                <a:gd name="T21" fmla="*/ 137 h 881"/>
                <a:gd name="T22" fmla="*/ 385 w 770"/>
                <a:gd name="T23" fmla="*/ 0 h 881"/>
                <a:gd name="T24" fmla="*/ 682 w 770"/>
                <a:gd name="T25" fmla="*/ 91 h 881"/>
                <a:gd name="T26" fmla="*/ 770 w 770"/>
                <a:gd name="T27" fmla="*/ 353 h 881"/>
                <a:gd name="T28" fmla="*/ 543 w 770"/>
                <a:gd name="T29" fmla="*/ 493 h 881"/>
                <a:gd name="T30" fmla="*/ 521 w 770"/>
                <a:gd name="T31" fmla="*/ 493 h 881"/>
                <a:gd name="T32" fmla="*/ 326 w 770"/>
                <a:gd name="T33" fmla="*/ 516 h 881"/>
                <a:gd name="T34" fmla="*/ 241 w 770"/>
                <a:gd name="T35" fmla="*/ 602 h 881"/>
                <a:gd name="T36" fmla="*/ 356 w 770"/>
                <a:gd name="T37" fmla="*/ 689 h 881"/>
                <a:gd name="T38" fmla="*/ 543 w 770"/>
                <a:gd name="T39" fmla="*/ 519 h 881"/>
                <a:gd name="T40" fmla="*/ 543 w 770"/>
                <a:gd name="T41" fmla="*/ 493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881">
                  <a:moveTo>
                    <a:pt x="770" y="353"/>
                  </a:moveTo>
                  <a:cubicBezTo>
                    <a:pt x="770" y="857"/>
                    <a:pt x="770" y="857"/>
                    <a:pt x="770" y="857"/>
                  </a:cubicBezTo>
                  <a:cubicBezTo>
                    <a:pt x="550" y="857"/>
                    <a:pt x="550" y="857"/>
                    <a:pt x="550" y="857"/>
                  </a:cubicBezTo>
                  <a:cubicBezTo>
                    <a:pt x="550" y="772"/>
                    <a:pt x="550" y="772"/>
                    <a:pt x="550" y="772"/>
                  </a:cubicBezTo>
                  <a:cubicBezTo>
                    <a:pt x="492" y="834"/>
                    <a:pt x="421" y="873"/>
                    <a:pt x="310" y="876"/>
                  </a:cubicBezTo>
                  <a:cubicBezTo>
                    <a:pt x="137" y="881"/>
                    <a:pt x="0" y="775"/>
                    <a:pt x="0" y="617"/>
                  </a:cubicBezTo>
                  <a:cubicBezTo>
                    <a:pt x="0" y="373"/>
                    <a:pt x="260" y="320"/>
                    <a:pt x="514" y="320"/>
                  </a:cubicBezTo>
                  <a:cubicBezTo>
                    <a:pt x="543" y="320"/>
                    <a:pt x="543" y="320"/>
                    <a:pt x="543" y="320"/>
                  </a:cubicBezTo>
                  <a:cubicBezTo>
                    <a:pt x="543" y="252"/>
                    <a:pt x="513" y="190"/>
                    <a:pt x="379" y="190"/>
                  </a:cubicBezTo>
                  <a:cubicBezTo>
                    <a:pt x="287" y="190"/>
                    <a:pt x="210" y="219"/>
                    <a:pt x="155" y="270"/>
                  </a:cubicBezTo>
                  <a:cubicBezTo>
                    <a:pt x="22" y="137"/>
                    <a:pt x="22" y="137"/>
                    <a:pt x="22" y="137"/>
                  </a:cubicBezTo>
                  <a:cubicBezTo>
                    <a:pt x="113" y="46"/>
                    <a:pt x="242" y="0"/>
                    <a:pt x="385" y="0"/>
                  </a:cubicBezTo>
                  <a:cubicBezTo>
                    <a:pt x="526" y="0"/>
                    <a:pt x="604" y="20"/>
                    <a:pt x="682" y="91"/>
                  </a:cubicBezTo>
                  <a:cubicBezTo>
                    <a:pt x="757" y="158"/>
                    <a:pt x="770" y="283"/>
                    <a:pt x="770" y="353"/>
                  </a:cubicBezTo>
                  <a:moveTo>
                    <a:pt x="543" y="493"/>
                  </a:moveTo>
                  <a:cubicBezTo>
                    <a:pt x="521" y="493"/>
                    <a:pt x="521" y="493"/>
                    <a:pt x="521" y="493"/>
                  </a:cubicBezTo>
                  <a:cubicBezTo>
                    <a:pt x="484" y="493"/>
                    <a:pt x="394" y="498"/>
                    <a:pt x="326" y="516"/>
                  </a:cubicBezTo>
                  <a:cubicBezTo>
                    <a:pt x="280" y="529"/>
                    <a:pt x="241" y="560"/>
                    <a:pt x="241" y="602"/>
                  </a:cubicBezTo>
                  <a:cubicBezTo>
                    <a:pt x="241" y="663"/>
                    <a:pt x="301" y="689"/>
                    <a:pt x="356" y="689"/>
                  </a:cubicBezTo>
                  <a:cubicBezTo>
                    <a:pt x="473" y="689"/>
                    <a:pt x="543" y="615"/>
                    <a:pt x="543" y="519"/>
                  </a:cubicBezTo>
                  <a:lnTo>
                    <a:pt x="543" y="4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47">
              <a:extLst>
                <a:ext uri="{FF2B5EF4-FFF2-40B4-BE49-F238E27FC236}">
                  <a16:creationId xmlns:a16="http://schemas.microsoft.com/office/drawing/2014/main" id="{AD4927D7-AB9F-6246-B8B1-6B6A199C1AF8}"/>
                </a:ext>
              </a:extLst>
            </p:cNvPr>
            <p:cNvSpPr>
              <a:spLocks/>
            </p:cNvSpPr>
            <p:nvPr userDrawn="1"/>
          </p:nvSpPr>
          <p:spPr bwMode="auto">
            <a:xfrm>
              <a:off x="2983" y="3477"/>
              <a:ext cx="154" cy="278"/>
            </a:xfrm>
            <a:custGeom>
              <a:avLst/>
              <a:gdLst>
                <a:gd name="T0" fmla="*/ 401 w 622"/>
                <a:gd name="T1" fmla="*/ 264 h 1120"/>
                <a:gd name="T2" fmla="*/ 401 w 622"/>
                <a:gd name="T3" fmla="*/ 0 h 1120"/>
                <a:gd name="T4" fmla="*/ 163 w 622"/>
                <a:gd name="T5" fmla="*/ 0 h 1120"/>
                <a:gd name="T6" fmla="*/ 163 w 622"/>
                <a:gd name="T7" fmla="*/ 264 h 1120"/>
                <a:gd name="T8" fmla="*/ 0 w 622"/>
                <a:gd name="T9" fmla="*/ 264 h 1120"/>
                <a:gd name="T10" fmla="*/ 0 w 622"/>
                <a:gd name="T11" fmla="*/ 463 h 1120"/>
                <a:gd name="T12" fmla="*/ 163 w 622"/>
                <a:gd name="T13" fmla="*/ 463 h 1120"/>
                <a:gd name="T14" fmla="*/ 163 w 622"/>
                <a:gd name="T15" fmla="*/ 818 h 1120"/>
                <a:gd name="T16" fmla="*/ 231 w 622"/>
                <a:gd name="T17" fmla="*/ 1055 h 1120"/>
                <a:gd name="T18" fmla="*/ 444 w 622"/>
                <a:gd name="T19" fmla="*/ 1120 h 1120"/>
                <a:gd name="T20" fmla="*/ 622 w 622"/>
                <a:gd name="T21" fmla="*/ 1086 h 1120"/>
                <a:gd name="T22" fmla="*/ 622 w 622"/>
                <a:gd name="T23" fmla="*/ 898 h 1120"/>
                <a:gd name="T24" fmla="*/ 494 w 622"/>
                <a:gd name="T25" fmla="*/ 915 h 1120"/>
                <a:gd name="T26" fmla="*/ 401 w 622"/>
                <a:gd name="T27" fmla="*/ 807 h 1120"/>
                <a:gd name="T28" fmla="*/ 401 w 622"/>
                <a:gd name="T29" fmla="*/ 463 h 1120"/>
                <a:gd name="T30" fmla="*/ 622 w 622"/>
                <a:gd name="T31" fmla="*/ 463 h 1120"/>
                <a:gd name="T32" fmla="*/ 622 w 622"/>
                <a:gd name="T33" fmla="*/ 264 h 1120"/>
                <a:gd name="T34" fmla="*/ 401 w 622"/>
                <a:gd name="T35" fmla="*/ 26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2" h="1120">
                  <a:moveTo>
                    <a:pt x="401" y="264"/>
                  </a:moveTo>
                  <a:cubicBezTo>
                    <a:pt x="401" y="0"/>
                    <a:pt x="401" y="0"/>
                    <a:pt x="401" y="0"/>
                  </a:cubicBezTo>
                  <a:cubicBezTo>
                    <a:pt x="163" y="0"/>
                    <a:pt x="163" y="0"/>
                    <a:pt x="163" y="0"/>
                  </a:cubicBezTo>
                  <a:cubicBezTo>
                    <a:pt x="163" y="264"/>
                    <a:pt x="163" y="264"/>
                    <a:pt x="163" y="264"/>
                  </a:cubicBezTo>
                  <a:cubicBezTo>
                    <a:pt x="0" y="264"/>
                    <a:pt x="0" y="264"/>
                    <a:pt x="0" y="264"/>
                  </a:cubicBezTo>
                  <a:cubicBezTo>
                    <a:pt x="0" y="463"/>
                    <a:pt x="0" y="463"/>
                    <a:pt x="0" y="463"/>
                  </a:cubicBezTo>
                  <a:cubicBezTo>
                    <a:pt x="163" y="463"/>
                    <a:pt x="163" y="463"/>
                    <a:pt x="163" y="463"/>
                  </a:cubicBezTo>
                  <a:cubicBezTo>
                    <a:pt x="163" y="818"/>
                    <a:pt x="163" y="818"/>
                    <a:pt x="163" y="818"/>
                  </a:cubicBezTo>
                  <a:cubicBezTo>
                    <a:pt x="163" y="937"/>
                    <a:pt x="184" y="1008"/>
                    <a:pt x="231" y="1055"/>
                  </a:cubicBezTo>
                  <a:cubicBezTo>
                    <a:pt x="276" y="1099"/>
                    <a:pt x="343" y="1120"/>
                    <a:pt x="444" y="1120"/>
                  </a:cubicBezTo>
                  <a:cubicBezTo>
                    <a:pt x="508" y="1120"/>
                    <a:pt x="572" y="1108"/>
                    <a:pt x="622" y="1086"/>
                  </a:cubicBezTo>
                  <a:cubicBezTo>
                    <a:pt x="622" y="898"/>
                    <a:pt x="622" y="898"/>
                    <a:pt x="622" y="898"/>
                  </a:cubicBezTo>
                  <a:cubicBezTo>
                    <a:pt x="592" y="908"/>
                    <a:pt x="549" y="915"/>
                    <a:pt x="494" y="915"/>
                  </a:cubicBezTo>
                  <a:cubicBezTo>
                    <a:pt x="420" y="915"/>
                    <a:pt x="401" y="874"/>
                    <a:pt x="401" y="807"/>
                  </a:cubicBezTo>
                  <a:cubicBezTo>
                    <a:pt x="401" y="463"/>
                    <a:pt x="401" y="463"/>
                    <a:pt x="401" y="463"/>
                  </a:cubicBezTo>
                  <a:cubicBezTo>
                    <a:pt x="622" y="463"/>
                    <a:pt x="622" y="463"/>
                    <a:pt x="622" y="463"/>
                  </a:cubicBezTo>
                  <a:cubicBezTo>
                    <a:pt x="622" y="264"/>
                    <a:pt x="622" y="264"/>
                    <a:pt x="622" y="264"/>
                  </a:cubicBezTo>
                  <a:lnTo>
                    <a:pt x="401"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48">
              <a:extLst>
                <a:ext uri="{FF2B5EF4-FFF2-40B4-BE49-F238E27FC236}">
                  <a16:creationId xmlns:a16="http://schemas.microsoft.com/office/drawing/2014/main" id="{CA056095-961E-AD48-AC4D-CE873B221235}"/>
                </a:ext>
              </a:extLst>
            </p:cNvPr>
            <p:cNvSpPr>
              <a:spLocks noEditPoints="1"/>
            </p:cNvSpPr>
            <p:nvPr userDrawn="1"/>
          </p:nvSpPr>
          <p:spPr bwMode="auto">
            <a:xfrm>
              <a:off x="4426" y="3538"/>
              <a:ext cx="213" cy="217"/>
            </a:xfrm>
            <a:custGeom>
              <a:avLst/>
              <a:gdLst>
                <a:gd name="T0" fmla="*/ 857 w 857"/>
                <a:gd name="T1" fmla="*/ 453 h 876"/>
                <a:gd name="T2" fmla="*/ 857 w 857"/>
                <a:gd name="T3" fmla="*/ 516 h 876"/>
                <a:gd name="T4" fmla="*/ 244 w 857"/>
                <a:gd name="T5" fmla="*/ 516 h 876"/>
                <a:gd name="T6" fmla="*/ 459 w 857"/>
                <a:gd name="T7" fmla="*/ 680 h 876"/>
                <a:gd name="T8" fmla="*/ 678 w 857"/>
                <a:gd name="T9" fmla="*/ 583 h 876"/>
                <a:gd name="T10" fmla="*/ 829 w 857"/>
                <a:gd name="T11" fmla="*/ 693 h 876"/>
                <a:gd name="T12" fmla="*/ 463 w 857"/>
                <a:gd name="T13" fmla="*/ 876 h 876"/>
                <a:gd name="T14" fmla="*/ 0 w 857"/>
                <a:gd name="T15" fmla="*/ 438 h 876"/>
                <a:gd name="T16" fmla="*/ 433 w 857"/>
                <a:gd name="T17" fmla="*/ 0 h 876"/>
                <a:gd name="T18" fmla="*/ 857 w 857"/>
                <a:gd name="T19" fmla="*/ 453 h 876"/>
                <a:gd name="T20" fmla="*/ 605 w 857"/>
                <a:gd name="T21" fmla="*/ 345 h 876"/>
                <a:gd name="T22" fmla="*/ 425 w 857"/>
                <a:gd name="T23" fmla="*/ 189 h 876"/>
                <a:gd name="T24" fmla="*/ 245 w 857"/>
                <a:gd name="T25" fmla="*/ 345 h 876"/>
                <a:gd name="T26" fmla="*/ 605 w 857"/>
                <a:gd name="T27" fmla="*/ 34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7" h="876">
                  <a:moveTo>
                    <a:pt x="857" y="453"/>
                  </a:moveTo>
                  <a:cubicBezTo>
                    <a:pt x="857" y="516"/>
                    <a:pt x="857" y="516"/>
                    <a:pt x="857" y="516"/>
                  </a:cubicBezTo>
                  <a:cubicBezTo>
                    <a:pt x="244" y="516"/>
                    <a:pt x="244" y="516"/>
                    <a:pt x="244" y="516"/>
                  </a:cubicBezTo>
                  <a:cubicBezTo>
                    <a:pt x="249" y="602"/>
                    <a:pt x="345" y="675"/>
                    <a:pt x="459" y="680"/>
                  </a:cubicBezTo>
                  <a:cubicBezTo>
                    <a:pt x="565" y="684"/>
                    <a:pt x="623" y="642"/>
                    <a:pt x="678" y="583"/>
                  </a:cubicBezTo>
                  <a:cubicBezTo>
                    <a:pt x="829" y="693"/>
                    <a:pt x="829" y="693"/>
                    <a:pt x="829" y="693"/>
                  </a:cubicBezTo>
                  <a:cubicBezTo>
                    <a:pt x="737" y="809"/>
                    <a:pt x="624" y="876"/>
                    <a:pt x="463" y="876"/>
                  </a:cubicBezTo>
                  <a:cubicBezTo>
                    <a:pt x="208" y="876"/>
                    <a:pt x="0" y="718"/>
                    <a:pt x="0" y="438"/>
                  </a:cubicBezTo>
                  <a:cubicBezTo>
                    <a:pt x="0" y="215"/>
                    <a:pt x="139" y="0"/>
                    <a:pt x="433" y="0"/>
                  </a:cubicBezTo>
                  <a:cubicBezTo>
                    <a:pt x="736" y="0"/>
                    <a:pt x="857" y="235"/>
                    <a:pt x="857" y="453"/>
                  </a:cubicBezTo>
                  <a:moveTo>
                    <a:pt x="605" y="345"/>
                  </a:moveTo>
                  <a:cubicBezTo>
                    <a:pt x="594" y="254"/>
                    <a:pt x="544" y="187"/>
                    <a:pt x="425" y="189"/>
                  </a:cubicBezTo>
                  <a:cubicBezTo>
                    <a:pt x="324" y="191"/>
                    <a:pt x="256" y="259"/>
                    <a:pt x="245" y="345"/>
                  </a:cubicBezTo>
                  <a:lnTo>
                    <a:pt x="605"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49">
              <a:extLst>
                <a:ext uri="{FF2B5EF4-FFF2-40B4-BE49-F238E27FC236}">
                  <a16:creationId xmlns:a16="http://schemas.microsoft.com/office/drawing/2014/main" id="{0E296E3B-3408-A64B-8FCC-31BC283B14DB}"/>
                </a:ext>
              </a:extLst>
            </p:cNvPr>
            <p:cNvSpPr>
              <a:spLocks/>
            </p:cNvSpPr>
            <p:nvPr userDrawn="1"/>
          </p:nvSpPr>
          <p:spPr bwMode="auto">
            <a:xfrm>
              <a:off x="2464" y="3449"/>
              <a:ext cx="272" cy="301"/>
            </a:xfrm>
            <a:custGeom>
              <a:avLst/>
              <a:gdLst>
                <a:gd name="T0" fmla="*/ 207 w 272"/>
                <a:gd name="T1" fmla="*/ 0 h 301"/>
                <a:gd name="T2" fmla="*/ 207 w 272"/>
                <a:gd name="T3" fmla="*/ 204 h 301"/>
                <a:gd name="T4" fmla="*/ 80 w 272"/>
                <a:gd name="T5" fmla="*/ 0 h 301"/>
                <a:gd name="T6" fmla="*/ 0 w 272"/>
                <a:gd name="T7" fmla="*/ 0 h 301"/>
                <a:gd name="T8" fmla="*/ 0 w 272"/>
                <a:gd name="T9" fmla="*/ 301 h 301"/>
                <a:gd name="T10" fmla="*/ 65 w 272"/>
                <a:gd name="T11" fmla="*/ 301 h 301"/>
                <a:gd name="T12" fmla="*/ 65 w 272"/>
                <a:gd name="T13" fmla="*/ 90 h 301"/>
                <a:gd name="T14" fmla="*/ 196 w 272"/>
                <a:gd name="T15" fmla="*/ 301 h 301"/>
                <a:gd name="T16" fmla="*/ 272 w 272"/>
                <a:gd name="T17" fmla="*/ 301 h 301"/>
                <a:gd name="T18" fmla="*/ 272 w 272"/>
                <a:gd name="T19" fmla="*/ 0 h 301"/>
                <a:gd name="T20" fmla="*/ 207 w 272"/>
                <a:gd name="T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01">
                  <a:moveTo>
                    <a:pt x="207" y="0"/>
                  </a:moveTo>
                  <a:lnTo>
                    <a:pt x="207" y="204"/>
                  </a:lnTo>
                  <a:lnTo>
                    <a:pt x="80" y="0"/>
                  </a:lnTo>
                  <a:lnTo>
                    <a:pt x="0" y="0"/>
                  </a:lnTo>
                  <a:lnTo>
                    <a:pt x="0" y="301"/>
                  </a:lnTo>
                  <a:lnTo>
                    <a:pt x="65" y="301"/>
                  </a:lnTo>
                  <a:lnTo>
                    <a:pt x="65" y="90"/>
                  </a:lnTo>
                  <a:lnTo>
                    <a:pt x="196" y="301"/>
                  </a:lnTo>
                  <a:lnTo>
                    <a:pt x="272" y="301"/>
                  </a:lnTo>
                  <a:lnTo>
                    <a:pt x="272" y="0"/>
                  </a:lnTo>
                  <a:lnTo>
                    <a:pt x="2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50">
              <a:extLst>
                <a:ext uri="{FF2B5EF4-FFF2-40B4-BE49-F238E27FC236}">
                  <a16:creationId xmlns:a16="http://schemas.microsoft.com/office/drawing/2014/main" id="{79F7B557-8BB6-D54D-BF91-DEC473D1304E}"/>
                </a:ext>
              </a:extLst>
            </p:cNvPr>
            <p:cNvSpPr>
              <a:spLocks/>
            </p:cNvSpPr>
            <p:nvPr userDrawn="1"/>
          </p:nvSpPr>
          <p:spPr bwMode="auto">
            <a:xfrm>
              <a:off x="3734" y="3543"/>
              <a:ext cx="321" cy="207"/>
            </a:xfrm>
            <a:custGeom>
              <a:avLst/>
              <a:gdLst>
                <a:gd name="T0" fmla="*/ 259 w 321"/>
                <a:gd name="T1" fmla="*/ 0 h 207"/>
                <a:gd name="T2" fmla="*/ 226 w 321"/>
                <a:gd name="T3" fmla="*/ 129 h 207"/>
                <a:gd name="T4" fmla="*/ 192 w 321"/>
                <a:gd name="T5" fmla="*/ 0 h 207"/>
                <a:gd name="T6" fmla="*/ 131 w 321"/>
                <a:gd name="T7" fmla="*/ 0 h 207"/>
                <a:gd name="T8" fmla="*/ 98 w 321"/>
                <a:gd name="T9" fmla="*/ 128 h 207"/>
                <a:gd name="T10" fmla="*/ 65 w 321"/>
                <a:gd name="T11" fmla="*/ 0 h 207"/>
                <a:gd name="T12" fmla="*/ 0 w 321"/>
                <a:gd name="T13" fmla="*/ 0 h 207"/>
                <a:gd name="T14" fmla="*/ 66 w 321"/>
                <a:gd name="T15" fmla="*/ 207 h 207"/>
                <a:gd name="T16" fmla="*/ 125 w 321"/>
                <a:gd name="T17" fmla="*/ 207 h 207"/>
                <a:gd name="T18" fmla="*/ 161 w 321"/>
                <a:gd name="T19" fmla="*/ 77 h 207"/>
                <a:gd name="T20" fmla="*/ 201 w 321"/>
                <a:gd name="T21" fmla="*/ 207 h 207"/>
                <a:gd name="T22" fmla="*/ 255 w 321"/>
                <a:gd name="T23" fmla="*/ 207 h 207"/>
                <a:gd name="T24" fmla="*/ 321 w 321"/>
                <a:gd name="T25" fmla="*/ 0 h 207"/>
                <a:gd name="T26" fmla="*/ 259 w 321"/>
                <a:gd name="T2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1" h="207">
                  <a:moveTo>
                    <a:pt x="259" y="0"/>
                  </a:moveTo>
                  <a:lnTo>
                    <a:pt x="226" y="129"/>
                  </a:lnTo>
                  <a:lnTo>
                    <a:pt x="192" y="0"/>
                  </a:lnTo>
                  <a:lnTo>
                    <a:pt x="131" y="0"/>
                  </a:lnTo>
                  <a:lnTo>
                    <a:pt x="98" y="128"/>
                  </a:lnTo>
                  <a:lnTo>
                    <a:pt x="65" y="0"/>
                  </a:lnTo>
                  <a:lnTo>
                    <a:pt x="0" y="0"/>
                  </a:lnTo>
                  <a:lnTo>
                    <a:pt x="66" y="207"/>
                  </a:lnTo>
                  <a:lnTo>
                    <a:pt x="125" y="207"/>
                  </a:lnTo>
                  <a:lnTo>
                    <a:pt x="161" y="77"/>
                  </a:lnTo>
                  <a:lnTo>
                    <a:pt x="201" y="207"/>
                  </a:lnTo>
                  <a:lnTo>
                    <a:pt x="255" y="207"/>
                  </a:lnTo>
                  <a:lnTo>
                    <a:pt x="321" y="0"/>
                  </a:lnTo>
                  <a:lnTo>
                    <a:pt x="2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51">
              <a:extLst>
                <a:ext uri="{FF2B5EF4-FFF2-40B4-BE49-F238E27FC236}">
                  <a16:creationId xmlns:a16="http://schemas.microsoft.com/office/drawing/2014/main" id="{E48CFBA9-4FDA-E348-B10D-2288F5A756DF}"/>
                </a:ext>
              </a:extLst>
            </p:cNvPr>
            <p:cNvSpPr>
              <a:spLocks/>
            </p:cNvSpPr>
            <p:nvPr userDrawn="1"/>
          </p:nvSpPr>
          <p:spPr bwMode="auto">
            <a:xfrm>
              <a:off x="3175" y="3543"/>
              <a:ext cx="60" cy="207"/>
            </a:xfrm>
            <a:custGeom>
              <a:avLst/>
              <a:gdLst>
                <a:gd name="T0" fmla="*/ 60 w 60"/>
                <a:gd name="T1" fmla="*/ 0 h 207"/>
                <a:gd name="T2" fmla="*/ 0 w 60"/>
                <a:gd name="T3" fmla="*/ 0 h 207"/>
                <a:gd name="T4" fmla="*/ 0 w 60"/>
                <a:gd name="T5" fmla="*/ 106 h 207"/>
                <a:gd name="T6" fmla="*/ 0 w 60"/>
                <a:gd name="T7" fmla="*/ 207 h 207"/>
                <a:gd name="T8" fmla="*/ 60 w 60"/>
                <a:gd name="T9" fmla="*/ 207 h 207"/>
                <a:gd name="T10" fmla="*/ 60 w 60"/>
                <a:gd name="T11" fmla="*/ 106 h 207"/>
                <a:gd name="T12" fmla="*/ 60 w 60"/>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60" h="207">
                  <a:moveTo>
                    <a:pt x="60" y="0"/>
                  </a:moveTo>
                  <a:lnTo>
                    <a:pt x="0" y="0"/>
                  </a:lnTo>
                  <a:lnTo>
                    <a:pt x="0" y="106"/>
                  </a:lnTo>
                  <a:lnTo>
                    <a:pt x="0" y="207"/>
                  </a:lnTo>
                  <a:lnTo>
                    <a:pt x="60" y="207"/>
                  </a:lnTo>
                  <a:lnTo>
                    <a:pt x="60" y="106"/>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52">
              <a:extLst>
                <a:ext uri="{FF2B5EF4-FFF2-40B4-BE49-F238E27FC236}">
                  <a16:creationId xmlns:a16="http://schemas.microsoft.com/office/drawing/2014/main" id="{687D7C1C-F509-D04D-9D11-8AE36FCB38B3}"/>
                </a:ext>
              </a:extLst>
            </p:cNvPr>
            <p:cNvSpPr>
              <a:spLocks/>
            </p:cNvSpPr>
            <p:nvPr userDrawn="1"/>
          </p:nvSpPr>
          <p:spPr bwMode="auto">
            <a:xfrm>
              <a:off x="4076" y="3543"/>
              <a:ext cx="59" cy="207"/>
            </a:xfrm>
            <a:custGeom>
              <a:avLst/>
              <a:gdLst>
                <a:gd name="T0" fmla="*/ 59 w 59"/>
                <a:gd name="T1" fmla="*/ 0 h 207"/>
                <a:gd name="T2" fmla="*/ 0 w 59"/>
                <a:gd name="T3" fmla="*/ 0 h 207"/>
                <a:gd name="T4" fmla="*/ 0 w 59"/>
                <a:gd name="T5" fmla="*/ 106 h 207"/>
                <a:gd name="T6" fmla="*/ 0 w 59"/>
                <a:gd name="T7" fmla="*/ 207 h 207"/>
                <a:gd name="T8" fmla="*/ 59 w 59"/>
                <a:gd name="T9" fmla="*/ 207 h 207"/>
                <a:gd name="T10" fmla="*/ 59 w 59"/>
                <a:gd name="T11" fmla="*/ 106 h 207"/>
                <a:gd name="T12" fmla="*/ 59 w 59"/>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59" h="207">
                  <a:moveTo>
                    <a:pt x="59" y="0"/>
                  </a:moveTo>
                  <a:lnTo>
                    <a:pt x="0" y="0"/>
                  </a:lnTo>
                  <a:lnTo>
                    <a:pt x="0" y="106"/>
                  </a:lnTo>
                  <a:lnTo>
                    <a:pt x="0" y="207"/>
                  </a:lnTo>
                  <a:lnTo>
                    <a:pt x="59" y="207"/>
                  </a:lnTo>
                  <a:lnTo>
                    <a:pt x="59" y="106"/>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53">
              <a:extLst>
                <a:ext uri="{FF2B5EF4-FFF2-40B4-BE49-F238E27FC236}">
                  <a16:creationId xmlns:a16="http://schemas.microsoft.com/office/drawing/2014/main" id="{B8D0E6B4-2792-8E4B-8DBA-8259796F9F3F}"/>
                </a:ext>
              </a:extLst>
            </p:cNvPr>
            <p:cNvSpPr>
              <a:spLocks/>
            </p:cNvSpPr>
            <p:nvPr userDrawn="1"/>
          </p:nvSpPr>
          <p:spPr bwMode="auto">
            <a:xfrm>
              <a:off x="3527" y="3538"/>
              <a:ext cx="190" cy="212"/>
            </a:xfrm>
            <a:custGeom>
              <a:avLst/>
              <a:gdLst>
                <a:gd name="T0" fmla="*/ 686 w 767"/>
                <a:gd name="T1" fmla="*/ 77 h 857"/>
                <a:gd name="T2" fmla="*/ 480 w 767"/>
                <a:gd name="T3" fmla="*/ 0 h 857"/>
                <a:gd name="T4" fmla="*/ 231 w 767"/>
                <a:gd name="T5" fmla="*/ 111 h 857"/>
                <a:gd name="T6" fmla="*/ 231 w 767"/>
                <a:gd name="T7" fmla="*/ 20 h 857"/>
                <a:gd name="T8" fmla="*/ 0 w 767"/>
                <a:gd name="T9" fmla="*/ 20 h 857"/>
                <a:gd name="T10" fmla="*/ 0 w 767"/>
                <a:gd name="T11" fmla="*/ 857 h 857"/>
                <a:gd name="T12" fmla="*/ 241 w 767"/>
                <a:gd name="T13" fmla="*/ 857 h 857"/>
                <a:gd name="T14" fmla="*/ 241 w 767"/>
                <a:gd name="T15" fmla="*/ 402 h 857"/>
                <a:gd name="T16" fmla="*/ 285 w 767"/>
                <a:gd name="T17" fmla="*/ 268 h 857"/>
                <a:gd name="T18" fmla="*/ 390 w 767"/>
                <a:gd name="T19" fmla="*/ 221 h 857"/>
                <a:gd name="T20" fmla="*/ 494 w 767"/>
                <a:gd name="T21" fmla="*/ 268 h 857"/>
                <a:gd name="T22" fmla="*/ 527 w 767"/>
                <a:gd name="T23" fmla="*/ 434 h 857"/>
                <a:gd name="T24" fmla="*/ 527 w 767"/>
                <a:gd name="T25" fmla="*/ 857 h 857"/>
                <a:gd name="T26" fmla="*/ 767 w 767"/>
                <a:gd name="T27" fmla="*/ 857 h 857"/>
                <a:gd name="T28" fmla="*/ 767 w 767"/>
                <a:gd name="T29" fmla="*/ 334 h 857"/>
                <a:gd name="T30" fmla="*/ 686 w 767"/>
                <a:gd name="T31" fmla="*/ 7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7" h="857">
                  <a:moveTo>
                    <a:pt x="686" y="77"/>
                  </a:moveTo>
                  <a:cubicBezTo>
                    <a:pt x="636" y="24"/>
                    <a:pt x="573" y="0"/>
                    <a:pt x="480" y="0"/>
                  </a:cubicBezTo>
                  <a:cubicBezTo>
                    <a:pt x="388" y="1"/>
                    <a:pt x="281" y="46"/>
                    <a:pt x="231" y="111"/>
                  </a:cubicBezTo>
                  <a:cubicBezTo>
                    <a:pt x="231" y="20"/>
                    <a:pt x="231" y="20"/>
                    <a:pt x="231" y="20"/>
                  </a:cubicBezTo>
                  <a:cubicBezTo>
                    <a:pt x="0" y="20"/>
                    <a:pt x="0" y="20"/>
                    <a:pt x="0" y="20"/>
                  </a:cubicBezTo>
                  <a:cubicBezTo>
                    <a:pt x="0" y="857"/>
                    <a:pt x="0" y="857"/>
                    <a:pt x="0" y="857"/>
                  </a:cubicBezTo>
                  <a:cubicBezTo>
                    <a:pt x="241" y="857"/>
                    <a:pt x="241" y="857"/>
                    <a:pt x="241" y="857"/>
                  </a:cubicBezTo>
                  <a:cubicBezTo>
                    <a:pt x="241" y="402"/>
                    <a:pt x="241" y="402"/>
                    <a:pt x="241" y="402"/>
                  </a:cubicBezTo>
                  <a:cubicBezTo>
                    <a:pt x="241" y="343"/>
                    <a:pt x="257" y="299"/>
                    <a:pt x="285" y="268"/>
                  </a:cubicBezTo>
                  <a:cubicBezTo>
                    <a:pt x="309" y="241"/>
                    <a:pt x="345" y="224"/>
                    <a:pt x="390" y="221"/>
                  </a:cubicBezTo>
                  <a:cubicBezTo>
                    <a:pt x="444" y="218"/>
                    <a:pt x="473" y="242"/>
                    <a:pt x="494" y="268"/>
                  </a:cubicBezTo>
                  <a:cubicBezTo>
                    <a:pt x="520" y="300"/>
                    <a:pt x="527" y="357"/>
                    <a:pt x="527" y="434"/>
                  </a:cubicBezTo>
                  <a:cubicBezTo>
                    <a:pt x="527" y="857"/>
                    <a:pt x="527" y="857"/>
                    <a:pt x="527" y="857"/>
                  </a:cubicBezTo>
                  <a:cubicBezTo>
                    <a:pt x="767" y="857"/>
                    <a:pt x="767" y="857"/>
                    <a:pt x="767" y="857"/>
                  </a:cubicBezTo>
                  <a:cubicBezTo>
                    <a:pt x="767" y="334"/>
                    <a:pt x="767" y="334"/>
                    <a:pt x="767" y="334"/>
                  </a:cubicBezTo>
                  <a:cubicBezTo>
                    <a:pt x="767" y="232"/>
                    <a:pt x="754" y="147"/>
                    <a:pt x="686"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54">
              <a:extLst>
                <a:ext uri="{FF2B5EF4-FFF2-40B4-BE49-F238E27FC236}">
                  <a16:creationId xmlns:a16="http://schemas.microsoft.com/office/drawing/2014/main" id="{93A315E2-37C3-4640-8E20-787CAC9FED2B}"/>
                </a:ext>
              </a:extLst>
            </p:cNvPr>
            <p:cNvSpPr>
              <a:spLocks noEditPoints="1"/>
            </p:cNvSpPr>
            <p:nvPr userDrawn="1"/>
          </p:nvSpPr>
          <p:spPr bwMode="auto">
            <a:xfrm>
              <a:off x="4170" y="3449"/>
              <a:ext cx="222" cy="306"/>
            </a:xfrm>
            <a:custGeom>
              <a:avLst/>
              <a:gdLst>
                <a:gd name="T0" fmla="*/ 900 w 900"/>
                <a:gd name="T1" fmla="*/ 0 h 1233"/>
                <a:gd name="T2" fmla="*/ 900 w 900"/>
                <a:gd name="T3" fmla="*/ 1214 h 1233"/>
                <a:gd name="T4" fmla="*/ 673 w 900"/>
                <a:gd name="T5" fmla="*/ 1214 h 1233"/>
                <a:gd name="T6" fmla="*/ 673 w 900"/>
                <a:gd name="T7" fmla="*/ 1121 h 1233"/>
                <a:gd name="T8" fmla="*/ 414 w 900"/>
                <a:gd name="T9" fmla="*/ 1233 h 1233"/>
                <a:gd name="T10" fmla="*/ 124 w 900"/>
                <a:gd name="T11" fmla="*/ 1121 h 1233"/>
                <a:gd name="T12" fmla="*/ 0 w 900"/>
                <a:gd name="T13" fmla="*/ 796 h 1233"/>
                <a:gd name="T14" fmla="*/ 406 w 900"/>
                <a:gd name="T15" fmla="*/ 357 h 1233"/>
                <a:gd name="T16" fmla="*/ 659 w 900"/>
                <a:gd name="T17" fmla="*/ 451 h 1233"/>
                <a:gd name="T18" fmla="*/ 659 w 900"/>
                <a:gd name="T19" fmla="*/ 0 h 1233"/>
                <a:gd name="T20" fmla="*/ 900 w 900"/>
                <a:gd name="T21" fmla="*/ 0 h 1233"/>
                <a:gd name="T22" fmla="*/ 666 w 900"/>
                <a:gd name="T23" fmla="*/ 796 h 1233"/>
                <a:gd name="T24" fmla="*/ 453 w 900"/>
                <a:gd name="T25" fmla="*/ 569 h 1233"/>
                <a:gd name="T26" fmla="*/ 241 w 900"/>
                <a:gd name="T27" fmla="*/ 796 h 1233"/>
                <a:gd name="T28" fmla="*/ 453 w 900"/>
                <a:gd name="T29" fmla="*/ 1022 h 1233"/>
                <a:gd name="T30" fmla="*/ 666 w 900"/>
                <a:gd name="T31" fmla="*/ 796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233">
                  <a:moveTo>
                    <a:pt x="900" y="0"/>
                  </a:moveTo>
                  <a:cubicBezTo>
                    <a:pt x="900" y="1214"/>
                    <a:pt x="900" y="1214"/>
                    <a:pt x="900" y="1214"/>
                  </a:cubicBezTo>
                  <a:cubicBezTo>
                    <a:pt x="673" y="1214"/>
                    <a:pt x="673" y="1214"/>
                    <a:pt x="673" y="1214"/>
                  </a:cubicBezTo>
                  <a:cubicBezTo>
                    <a:pt x="673" y="1121"/>
                    <a:pt x="673" y="1121"/>
                    <a:pt x="673" y="1121"/>
                  </a:cubicBezTo>
                  <a:cubicBezTo>
                    <a:pt x="620" y="1182"/>
                    <a:pt x="534" y="1233"/>
                    <a:pt x="414" y="1233"/>
                  </a:cubicBezTo>
                  <a:cubicBezTo>
                    <a:pt x="298" y="1233"/>
                    <a:pt x="198" y="1195"/>
                    <a:pt x="124" y="1121"/>
                  </a:cubicBezTo>
                  <a:cubicBezTo>
                    <a:pt x="44" y="1041"/>
                    <a:pt x="0" y="926"/>
                    <a:pt x="0" y="796"/>
                  </a:cubicBezTo>
                  <a:cubicBezTo>
                    <a:pt x="0" y="541"/>
                    <a:pt x="171" y="357"/>
                    <a:pt x="406" y="357"/>
                  </a:cubicBezTo>
                  <a:cubicBezTo>
                    <a:pt x="508" y="357"/>
                    <a:pt x="594" y="389"/>
                    <a:pt x="659" y="451"/>
                  </a:cubicBezTo>
                  <a:cubicBezTo>
                    <a:pt x="659" y="0"/>
                    <a:pt x="659" y="0"/>
                    <a:pt x="659" y="0"/>
                  </a:cubicBezTo>
                  <a:lnTo>
                    <a:pt x="900" y="0"/>
                  </a:lnTo>
                  <a:close/>
                  <a:moveTo>
                    <a:pt x="666" y="796"/>
                  </a:moveTo>
                  <a:cubicBezTo>
                    <a:pt x="666" y="683"/>
                    <a:pt x="593" y="569"/>
                    <a:pt x="453" y="569"/>
                  </a:cubicBezTo>
                  <a:cubicBezTo>
                    <a:pt x="314" y="569"/>
                    <a:pt x="241" y="683"/>
                    <a:pt x="241" y="796"/>
                  </a:cubicBezTo>
                  <a:cubicBezTo>
                    <a:pt x="241" y="908"/>
                    <a:pt x="314" y="1022"/>
                    <a:pt x="453" y="1022"/>
                  </a:cubicBezTo>
                  <a:cubicBezTo>
                    <a:pt x="593" y="1022"/>
                    <a:pt x="666" y="908"/>
                    <a:pt x="666" y="7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55">
              <a:extLst>
                <a:ext uri="{FF2B5EF4-FFF2-40B4-BE49-F238E27FC236}">
                  <a16:creationId xmlns:a16="http://schemas.microsoft.com/office/drawing/2014/main" id="{BC4E9070-B8DB-6743-8E57-0093BFE248D8}"/>
                </a:ext>
              </a:extLst>
            </p:cNvPr>
            <p:cNvSpPr>
              <a:spLocks noEditPoints="1"/>
            </p:cNvSpPr>
            <p:nvPr userDrawn="1"/>
          </p:nvSpPr>
          <p:spPr bwMode="auto">
            <a:xfrm>
              <a:off x="3269" y="3538"/>
              <a:ext cx="224" cy="217"/>
            </a:xfrm>
            <a:custGeom>
              <a:avLst/>
              <a:gdLst>
                <a:gd name="T0" fmla="*/ 905 w 905"/>
                <a:gd name="T1" fmla="*/ 438 h 877"/>
                <a:gd name="T2" fmla="*/ 453 w 905"/>
                <a:gd name="T3" fmla="*/ 877 h 877"/>
                <a:gd name="T4" fmla="*/ 0 w 905"/>
                <a:gd name="T5" fmla="*/ 438 h 877"/>
                <a:gd name="T6" fmla="*/ 453 w 905"/>
                <a:gd name="T7" fmla="*/ 0 h 877"/>
                <a:gd name="T8" fmla="*/ 905 w 905"/>
                <a:gd name="T9" fmla="*/ 438 h 877"/>
                <a:gd name="T10" fmla="*/ 453 w 905"/>
                <a:gd name="T11" fmla="*/ 212 h 877"/>
                <a:gd name="T12" fmla="*/ 241 w 905"/>
                <a:gd name="T13" fmla="*/ 438 h 877"/>
                <a:gd name="T14" fmla="*/ 453 w 905"/>
                <a:gd name="T15" fmla="*/ 664 h 877"/>
                <a:gd name="T16" fmla="*/ 665 w 905"/>
                <a:gd name="T17" fmla="*/ 438 h 877"/>
                <a:gd name="T18" fmla="*/ 453 w 905"/>
                <a:gd name="T19" fmla="*/ 212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5" h="877">
                  <a:moveTo>
                    <a:pt x="905" y="438"/>
                  </a:moveTo>
                  <a:cubicBezTo>
                    <a:pt x="905" y="692"/>
                    <a:pt x="715" y="877"/>
                    <a:pt x="453" y="877"/>
                  </a:cubicBezTo>
                  <a:cubicBezTo>
                    <a:pt x="190" y="877"/>
                    <a:pt x="0" y="692"/>
                    <a:pt x="0" y="438"/>
                  </a:cubicBezTo>
                  <a:cubicBezTo>
                    <a:pt x="0" y="184"/>
                    <a:pt x="190" y="0"/>
                    <a:pt x="453" y="0"/>
                  </a:cubicBezTo>
                  <a:cubicBezTo>
                    <a:pt x="715" y="0"/>
                    <a:pt x="905" y="184"/>
                    <a:pt x="905" y="438"/>
                  </a:cubicBezTo>
                  <a:moveTo>
                    <a:pt x="453" y="212"/>
                  </a:moveTo>
                  <a:cubicBezTo>
                    <a:pt x="313" y="212"/>
                    <a:pt x="241" y="326"/>
                    <a:pt x="241" y="438"/>
                  </a:cubicBezTo>
                  <a:cubicBezTo>
                    <a:pt x="241" y="551"/>
                    <a:pt x="313" y="664"/>
                    <a:pt x="453" y="664"/>
                  </a:cubicBezTo>
                  <a:cubicBezTo>
                    <a:pt x="592" y="664"/>
                    <a:pt x="665" y="551"/>
                    <a:pt x="665" y="438"/>
                  </a:cubicBezTo>
                  <a:cubicBezTo>
                    <a:pt x="665" y="326"/>
                    <a:pt x="592" y="212"/>
                    <a:pt x="453"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56">
              <a:extLst>
                <a:ext uri="{FF2B5EF4-FFF2-40B4-BE49-F238E27FC236}">
                  <a16:creationId xmlns:a16="http://schemas.microsoft.com/office/drawing/2014/main" id="{29F8D4F2-F3CB-9C4D-8CCA-91DA6320C60F}"/>
                </a:ext>
              </a:extLst>
            </p:cNvPr>
            <p:cNvSpPr>
              <a:spLocks noEditPoints="1"/>
            </p:cNvSpPr>
            <p:nvPr userDrawn="1"/>
          </p:nvSpPr>
          <p:spPr bwMode="auto">
            <a:xfrm>
              <a:off x="4636" y="3449"/>
              <a:ext cx="95" cy="95"/>
            </a:xfrm>
            <a:custGeom>
              <a:avLst/>
              <a:gdLst>
                <a:gd name="T0" fmla="*/ 118 w 383"/>
                <a:gd name="T1" fmla="*/ 299 h 382"/>
                <a:gd name="T2" fmla="*/ 158 w 383"/>
                <a:gd name="T3" fmla="*/ 299 h 382"/>
                <a:gd name="T4" fmla="*/ 158 w 383"/>
                <a:gd name="T5" fmla="*/ 209 h 382"/>
                <a:gd name="T6" fmla="*/ 187 w 383"/>
                <a:gd name="T7" fmla="*/ 209 h 382"/>
                <a:gd name="T8" fmla="*/ 242 w 383"/>
                <a:gd name="T9" fmla="*/ 299 h 382"/>
                <a:gd name="T10" fmla="*/ 284 w 383"/>
                <a:gd name="T11" fmla="*/ 299 h 382"/>
                <a:gd name="T12" fmla="*/ 227 w 383"/>
                <a:gd name="T13" fmla="*/ 206 h 382"/>
                <a:gd name="T14" fmla="*/ 279 w 383"/>
                <a:gd name="T15" fmla="*/ 146 h 382"/>
                <a:gd name="T16" fmla="*/ 202 w 383"/>
                <a:gd name="T17" fmla="*/ 80 h 382"/>
                <a:gd name="T18" fmla="*/ 118 w 383"/>
                <a:gd name="T19" fmla="*/ 80 h 382"/>
                <a:gd name="T20" fmla="*/ 118 w 383"/>
                <a:gd name="T21" fmla="*/ 299 h 382"/>
                <a:gd name="T22" fmla="*/ 158 w 383"/>
                <a:gd name="T23" fmla="*/ 114 h 382"/>
                <a:gd name="T24" fmla="*/ 187 w 383"/>
                <a:gd name="T25" fmla="*/ 114 h 382"/>
                <a:gd name="T26" fmla="*/ 239 w 383"/>
                <a:gd name="T27" fmla="*/ 145 h 382"/>
                <a:gd name="T28" fmla="*/ 187 w 383"/>
                <a:gd name="T29" fmla="*/ 176 h 382"/>
                <a:gd name="T30" fmla="*/ 158 w 383"/>
                <a:gd name="T31" fmla="*/ 176 h 382"/>
                <a:gd name="T32" fmla="*/ 158 w 383"/>
                <a:gd name="T33" fmla="*/ 114 h 382"/>
                <a:gd name="T34" fmla="*/ 0 w 383"/>
                <a:gd name="T35" fmla="*/ 191 h 382"/>
                <a:gd name="T36" fmla="*/ 191 w 383"/>
                <a:gd name="T37" fmla="*/ 382 h 382"/>
                <a:gd name="T38" fmla="*/ 383 w 383"/>
                <a:gd name="T39" fmla="*/ 191 h 382"/>
                <a:gd name="T40" fmla="*/ 191 w 383"/>
                <a:gd name="T41" fmla="*/ 0 h 382"/>
                <a:gd name="T42" fmla="*/ 0 w 383"/>
                <a:gd name="T43" fmla="*/ 191 h 382"/>
                <a:gd name="T44" fmla="*/ 34 w 383"/>
                <a:gd name="T45" fmla="*/ 191 h 382"/>
                <a:gd name="T46" fmla="*/ 191 w 383"/>
                <a:gd name="T47" fmla="*/ 34 h 382"/>
                <a:gd name="T48" fmla="*/ 349 w 383"/>
                <a:gd name="T49" fmla="*/ 191 h 382"/>
                <a:gd name="T50" fmla="*/ 191 w 383"/>
                <a:gd name="T51" fmla="*/ 349 h 382"/>
                <a:gd name="T52" fmla="*/ 34 w 383"/>
                <a:gd name="T53"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3" h="382">
                  <a:moveTo>
                    <a:pt x="118" y="299"/>
                  </a:moveTo>
                  <a:cubicBezTo>
                    <a:pt x="158" y="299"/>
                    <a:pt x="158" y="299"/>
                    <a:pt x="158" y="299"/>
                  </a:cubicBezTo>
                  <a:cubicBezTo>
                    <a:pt x="158" y="209"/>
                    <a:pt x="158" y="209"/>
                    <a:pt x="158" y="209"/>
                  </a:cubicBezTo>
                  <a:cubicBezTo>
                    <a:pt x="187" y="209"/>
                    <a:pt x="187" y="209"/>
                    <a:pt x="187" y="209"/>
                  </a:cubicBezTo>
                  <a:cubicBezTo>
                    <a:pt x="242" y="299"/>
                    <a:pt x="242" y="299"/>
                    <a:pt x="242" y="299"/>
                  </a:cubicBezTo>
                  <a:cubicBezTo>
                    <a:pt x="284" y="299"/>
                    <a:pt x="284" y="299"/>
                    <a:pt x="284" y="299"/>
                  </a:cubicBezTo>
                  <a:cubicBezTo>
                    <a:pt x="227" y="206"/>
                    <a:pt x="227" y="206"/>
                    <a:pt x="227" y="206"/>
                  </a:cubicBezTo>
                  <a:cubicBezTo>
                    <a:pt x="257" y="203"/>
                    <a:pt x="279" y="184"/>
                    <a:pt x="279" y="146"/>
                  </a:cubicBezTo>
                  <a:cubicBezTo>
                    <a:pt x="279" y="104"/>
                    <a:pt x="255" y="80"/>
                    <a:pt x="202" y="80"/>
                  </a:cubicBezTo>
                  <a:cubicBezTo>
                    <a:pt x="118" y="80"/>
                    <a:pt x="118" y="80"/>
                    <a:pt x="118" y="80"/>
                  </a:cubicBezTo>
                  <a:lnTo>
                    <a:pt x="118" y="299"/>
                  </a:lnTo>
                  <a:close/>
                  <a:moveTo>
                    <a:pt x="158" y="114"/>
                  </a:moveTo>
                  <a:cubicBezTo>
                    <a:pt x="187" y="114"/>
                    <a:pt x="187" y="114"/>
                    <a:pt x="187" y="114"/>
                  </a:cubicBezTo>
                  <a:cubicBezTo>
                    <a:pt x="212" y="114"/>
                    <a:pt x="239" y="115"/>
                    <a:pt x="239" y="145"/>
                  </a:cubicBezTo>
                  <a:cubicBezTo>
                    <a:pt x="239" y="174"/>
                    <a:pt x="212" y="176"/>
                    <a:pt x="187" y="176"/>
                  </a:cubicBezTo>
                  <a:cubicBezTo>
                    <a:pt x="158" y="176"/>
                    <a:pt x="158" y="176"/>
                    <a:pt x="158" y="176"/>
                  </a:cubicBezTo>
                  <a:lnTo>
                    <a:pt x="158" y="114"/>
                  </a:lnTo>
                  <a:close/>
                  <a:moveTo>
                    <a:pt x="0" y="191"/>
                  </a:moveTo>
                  <a:cubicBezTo>
                    <a:pt x="0" y="296"/>
                    <a:pt x="86" y="382"/>
                    <a:pt x="191" y="382"/>
                  </a:cubicBezTo>
                  <a:cubicBezTo>
                    <a:pt x="297" y="382"/>
                    <a:pt x="383" y="296"/>
                    <a:pt x="383" y="191"/>
                  </a:cubicBezTo>
                  <a:cubicBezTo>
                    <a:pt x="383" y="86"/>
                    <a:pt x="297" y="0"/>
                    <a:pt x="191" y="0"/>
                  </a:cubicBezTo>
                  <a:cubicBezTo>
                    <a:pt x="86" y="0"/>
                    <a:pt x="0" y="86"/>
                    <a:pt x="0" y="191"/>
                  </a:cubicBezTo>
                  <a:moveTo>
                    <a:pt x="34" y="191"/>
                  </a:moveTo>
                  <a:cubicBezTo>
                    <a:pt x="34" y="104"/>
                    <a:pt x="104" y="34"/>
                    <a:pt x="191" y="34"/>
                  </a:cubicBezTo>
                  <a:cubicBezTo>
                    <a:pt x="278" y="34"/>
                    <a:pt x="349" y="104"/>
                    <a:pt x="349" y="191"/>
                  </a:cubicBezTo>
                  <a:cubicBezTo>
                    <a:pt x="349" y="278"/>
                    <a:pt x="278" y="349"/>
                    <a:pt x="191" y="349"/>
                  </a:cubicBezTo>
                  <a:cubicBezTo>
                    <a:pt x="104" y="349"/>
                    <a:pt x="34" y="278"/>
                    <a:pt x="34" y="1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57">
              <a:extLst>
                <a:ext uri="{FF2B5EF4-FFF2-40B4-BE49-F238E27FC236}">
                  <a16:creationId xmlns:a16="http://schemas.microsoft.com/office/drawing/2014/main" id="{924F8088-803F-554F-A4A6-605DB8C4D79E}"/>
                </a:ext>
              </a:extLst>
            </p:cNvPr>
            <p:cNvSpPr>
              <a:spLocks/>
            </p:cNvSpPr>
            <p:nvPr userDrawn="1"/>
          </p:nvSpPr>
          <p:spPr bwMode="auto">
            <a:xfrm>
              <a:off x="3768" y="1895"/>
              <a:ext cx="434" cy="1109"/>
            </a:xfrm>
            <a:custGeom>
              <a:avLst/>
              <a:gdLst>
                <a:gd name="T0" fmla="*/ 509 w 1751"/>
                <a:gd name="T1" fmla="*/ 0 h 4481"/>
                <a:gd name="T2" fmla="*/ 509 w 1751"/>
                <a:gd name="T3" fmla="*/ 2792 h 4481"/>
                <a:gd name="T4" fmla="*/ 161 w 1751"/>
                <a:gd name="T5" fmla="*/ 2452 h 4481"/>
                <a:gd name="T6" fmla="*/ 161 w 1751"/>
                <a:gd name="T7" fmla="*/ 3527 h 4481"/>
                <a:gd name="T8" fmla="*/ 19 w 1751"/>
                <a:gd name="T9" fmla="*/ 4087 h 4481"/>
                <a:gd name="T10" fmla="*/ 17 w 1751"/>
                <a:gd name="T11" fmla="*/ 4090 h 4481"/>
                <a:gd name="T12" fmla="*/ 0 w 1751"/>
                <a:gd name="T13" fmla="*/ 4110 h 4481"/>
                <a:gd name="T14" fmla="*/ 393 w 1751"/>
                <a:gd name="T15" fmla="*/ 4481 h 4481"/>
                <a:gd name="T16" fmla="*/ 1751 w 1751"/>
                <a:gd name="T17" fmla="*/ 4481 h 4481"/>
                <a:gd name="T18" fmla="*/ 1751 w 1751"/>
                <a:gd name="T19" fmla="*/ 0 h 4481"/>
                <a:gd name="T20" fmla="*/ 509 w 1751"/>
                <a:gd name="T21" fmla="*/ 0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1" h="4481">
                  <a:moveTo>
                    <a:pt x="509" y="0"/>
                  </a:moveTo>
                  <a:cubicBezTo>
                    <a:pt x="509" y="2792"/>
                    <a:pt x="509" y="2792"/>
                    <a:pt x="509" y="2792"/>
                  </a:cubicBezTo>
                  <a:cubicBezTo>
                    <a:pt x="161" y="2452"/>
                    <a:pt x="161" y="2452"/>
                    <a:pt x="161" y="2452"/>
                  </a:cubicBezTo>
                  <a:cubicBezTo>
                    <a:pt x="161" y="3527"/>
                    <a:pt x="161" y="3527"/>
                    <a:pt x="161" y="3527"/>
                  </a:cubicBezTo>
                  <a:cubicBezTo>
                    <a:pt x="161" y="3775"/>
                    <a:pt x="139" y="3938"/>
                    <a:pt x="19" y="4087"/>
                  </a:cubicBezTo>
                  <a:cubicBezTo>
                    <a:pt x="17" y="4090"/>
                    <a:pt x="17" y="4090"/>
                    <a:pt x="17" y="4090"/>
                  </a:cubicBezTo>
                  <a:cubicBezTo>
                    <a:pt x="11" y="4097"/>
                    <a:pt x="5" y="4103"/>
                    <a:pt x="0" y="4110"/>
                  </a:cubicBezTo>
                  <a:cubicBezTo>
                    <a:pt x="393" y="4481"/>
                    <a:pt x="393" y="4481"/>
                    <a:pt x="393" y="4481"/>
                  </a:cubicBezTo>
                  <a:cubicBezTo>
                    <a:pt x="1751" y="4481"/>
                    <a:pt x="1751" y="4481"/>
                    <a:pt x="1751" y="4481"/>
                  </a:cubicBezTo>
                  <a:cubicBezTo>
                    <a:pt x="1751" y="0"/>
                    <a:pt x="1751" y="0"/>
                    <a:pt x="1751" y="0"/>
                  </a:cubicBezTo>
                  <a:lnTo>
                    <a:pt x="5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58">
              <a:extLst>
                <a:ext uri="{FF2B5EF4-FFF2-40B4-BE49-F238E27FC236}">
                  <a16:creationId xmlns:a16="http://schemas.microsoft.com/office/drawing/2014/main" id="{F0F89252-2677-E94C-B007-2F3C11046927}"/>
                </a:ext>
              </a:extLst>
            </p:cNvPr>
            <p:cNvSpPr>
              <a:spLocks/>
            </p:cNvSpPr>
            <p:nvPr userDrawn="1"/>
          </p:nvSpPr>
          <p:spPr bwMode="auto">
            <a:xfrm>
              <a:off x="2850" y="1895"/>
              <a:ext cx="523" cy="1109"/>
            </a:xfrm>
            <a:custGeom>
              <a:avLst/>
              <a:gdLst>
                <a:gd name="T0" fmla="*/ 1242 w 2112"/>
                <a:gd name="T1" fmla="*/ 1773 h 4481"/>
                <a:gd name="T2" fmla="*/ 1839 w 2112"/>
                <a:gd name="T3" fmla="*/ 2338 h 4481"/>
                <a:gd name="T4" fmla="*/ 1856 w 2112"/>
                <a:gd name="T5" fmla="*/ 1719 h 4481"/>
                <a:gd name="T6" fmla="*/ 1912 w 2112"/>
                <a:gd name="T7" fmla="*/ 1629 h 4481"/>
                <a:gd name="T8" fmla="*/ 2062 w 2112"/>
                <a:gd name="T9" fmla="*/ 795 h 4481"/>
                <a:gd name="T10" fmla="*/ 2112 w 2112"/>
                <a:gd name="T11" fmla="*/ 740 h 4481"/>
                <a:gd name="T12" fmla="*/ 1354 w 2112"/>
                <a:gd name="T13" fmla="*/ 0 h 4481"/>
                <a:gd name="T14" fmla="*/ 0 w 2112"/>
                <a:gd name="T15" fmla="*/ 0 h 4481"/>
                <a:gd name="T16" fmla="*/ 0 w 2112"/>
                <a:gd name="T17" fmla="*/ 4481 h 4481"/>
                <a:gd name="T18" fmla="*/ 1242 w 2112"/>
                <a:gd name="T19" fmla="*/ 4481 h 4481"/>
                <a:gd name="T20" fmla="*/ 1242 w 2112"/>
                <a:gd name="T21" fmla="*/ 1773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2" h="4481">
                  <a:moveTo>
                    <a:pt x="1242" y="1773"/>
                  </a:moveTo>
                  <a:cubicBezTo>
                    <a:pt x="1242" y="1773"/>
                    <a:pt x="1790" y="2292"/>
                    <a:pt x="1839" y="2338"/>
                  </a:cubicBezTo>
                  <a:cubicBezTo>
                    <a:pt x="1787" y="2144"/>
                    <a:pt x="1751" y="1887"/>
                    <a:pt x="1856" y="1719"/>
                  </a:cubicBezTo>
                  <a:cubicBezTo>
                    <a:pt x="1912" y="1629"/>
                    <a:pt x="1912" y="1629"/>
                    <a:pt x="1912" y="1629"/>
                  </a:cubicBezTo>
                  <a:cubicBezTo>
                    <a:pt x="1855" y="1323"/>
                    <a:pt x="1869" y="1006"/>
                    <a:pt x="2062" y="795"/>
                  </a:cubicBezTo>
                  <a:cubicBezTo>
                    <a:pt x="2112" y="740"/>
                    <a:pt x="2112" y="740"/>
                    <a:pt x="2112" y="740"/>
                  </a:cubicBezTo>
                  <a:cubicBezTo>
                    <a:pt x="1354" y="0"/>
                    <a:pt x="1354" y="0"/>
                    <a:pt x="1354" y="0"/>
                  </a:cubicBezTo>
                  <a:cubicBezTo>
                    <a:pt x="0" y="0"/>
                    <a:pt x="0" y="0"/>
                    <a:pt x="0" y="0"/>
                  </a:cubicBezTo>
                  <a:cubicBezTo>
                    <a:pt x="0" y="4481"/>
                    <a:pt x="0" y="4481"/>
                    <a:pt x="0" y="4481"/>
                  </a:cubicBezTo>
                  <a:cubicBezTo>
                    <a:pt x="1242" y="4481"/>
                    <a:pt x="1242" y="4481"/>
                    <a:pt x="1242" y="4481"/>
                  </a:cubicBezTo>
                  <a:lnTo>
                    <a:pt x="1242" y="17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59">
              <a:extLst>
                <a:ext uri="{FF2B5EF4-FFF2-40B4-BE49-F238E27FC236}">
                  <a16:creationId xmlns:a16="http://schemas.microsoft.com/office/drawing/2014/main" id="{A28FE0EE-BF7D-5F45-80D5-4345F4CA299F}"/>
                </a:ext>
              </a:extLst>
            </p:cNvPr>
            <p:cNvSpPr>
              <a:spLocks/>
            </p:cNvSpPr>
            <p:nvPr userDrawn="1"/>
          </p:nvSpPr>
          <p:spPr bwMode="auto">
            <a:xfrm>
              <a:off x="3792" y="3082"/>
              <a:ext cx="352" cy="210"/>
            </a:xfrm>
            <a:custGeom>
              <a:avLst/>
              <a:gdLst>
                <a:gd name="T0" fmla="*/ 264 w 1420"/>
                <a:gd name="T1" fmla="*/ 22 h 850"/>
                <a:gd name="T2" fmla="*/ 977 w 1420"/>
                <a:gd name="T3" fmla="*/ 90 h 850"/>
                <a:gd name="T4" fmla="*/ 1098 w 1420"/>
                <a:gd name="T5" fmla="*/ 235 h 850"/>
                <a:gd name="T6" fmla="*/ 839 w 1420"/>
                <a:gd name="T7" fmla="*/ 204 h 850"/>
                <a:gd name="T8" fmla="*/ 830 w 1420"/>
                <a:gd name="T9" fmla="*/ 299 h 850"/>
                <a:gd name="T10" fmla="*/ 1115 w 1420"/>
                <a:gd name="T11" fmla="*/ 258 h 850"/>
                <a:gd name="T12" fmla="*/ 1406 w 1420"/>
                <a:gd name="T13" fmla="*/ 463 h 850"/>
                <a:gd name="T14" fmla="*/ 1104 w 1420"/>
                <a:gd name="T15" fmla="*/ 436 h 850"/>
                <a:gd name="T16" fmla="*/ 636 w 1420"/>
                <a:gd name="T17" fmla="*/ 622 h 850"/>
                <a:gd name="T18" fmla="*/ 120 w 1420"/>
                <a:gd name="T19" fmla="*/ 850 h 850"/>
                <a:gd name="T20" fmla="*/ 429 w 1420"/>
                <a:gd name="T21" fmla="*/ 520 h 850"/>
                <a:gd name="T22" fmla="*/ 131 w 1420"/>
                <a:gd name="T23" fmla="*/ 416 h 850"/>
                <a:gd name="T24" fmla="*/ 375 w 1420"/>
                <a:gd name="T25" fmla="*/ 203 h 850"/>
                <a:gd name="T26" fmla="*/ 0 w 1420"/>
                <a:gd name="T27" fmla="*/ 0 h 850"/>
                <a:gd name="T28" fmla="*/ 264 w 1420"/>
                <a:gd name="T29" fmla="*/ 2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0" h="850">
                  <a:moveTo>
                    <a:pt x="264" y="22"/>
                  </a:moveTo>
                  <a:cubicBezTo>
                    <a:pt x="558" y="44"/>
                    <a:pt x="767" y="64"/>
                    <a:pt x="977" y="90"/>
                  </a:cubicBezTo>
                  <a:cubicBezTo>
                    <a:pt x="1057" y="100"/>
                    <a:pt x="1088" y="192"/>
                    <a:pt x="1098" y="235"/>
                  </a:cubicBezTo>
                  <a:cubicBezTo>
                    <a:pt x="998" y="210"/>
                    <a:pt x="839" y="204"/>
                    <a:pt x="839" y="204"/>
                  </a:cubicBezTo>
                  <a:cubicBezTo>
                    <a:pt x="830" y="299"/>
                    <a:pt x="830" y="299"/>
                    <a:pt x="830" y="299"/>
                  </a:cubicBezTo>
                  <a:cubicBezTo>
                    <a:pt x="830" y="299"/>
                    <a:pt x="966" y="260"/>
                    <a:pt x="1115" y="258"/>
                  </a:cubicBezTo>
                  <a:cubicBezTo>
                    <a:pt x="1115" y="258"/>
                    <a:pt x="1420" y="257"/>
                    <a:pt x="1406" y="463"/>
                  </a:cubicBezTo>
                  <a:cubicBezTo>
                    <a:pt x="1322" y="405"/>
                    <a:pt x="1152" y="428"/>
                    <a:pt x="1104" y="436"/>
                  </a:cubicBezTo>
                  <a:cubicBezTo>
                    <a:pt x="951" y="461"/>
                    <a:pt x="805" y="532"/>
                    <a:pt x="636" y="622"/>
                  </a:cubicBezTo>
                  <a:cubicBezTo>
                    <a:pt x="482" y="703"/>
                    <a:pt x="315" y="791"/>
                    <a:pt x="120" y="850"/>
                  </a:cubicBezTo>
                  <a:cubicBezTo>
                    <a:pt x="206" y="767"/>
                    <a:pt x="429" y="520"/>
                    <a:pt x="429" y="520"/>
                  </a:cubicBezTo>
                  <a:cubicBezTo>
                    <a:pt x="131" y="416"/>
                    <a:pt x="131" y="416"/>
                    <a:pt x="131" y="416"/>
                  </a:cubicBezTo>
                  <a:cubicBezTo>
                    <a:pt x="375" y="203"/>
                    <a:pt x="375" y="203"/>
                    <a:pt x="375" y="203"/>
                  </a:cubicBezTo>
                  <a:cubicBezTo>
                    <a:pt x="0" y="0"/>
                    <a:pt x="0" y="0"/>
                    <a:pt x="0" y="0"/>
                  </a:cubicBezTo>
                  <a:cubicBezTo>
                    <a:pt x="93" y="8"/>
                    <a:pt x="182" y="15"/>
                    <a:pt x="264"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60">
              <a:extLst>
                <a:ext uri="{FF2B5EF4-FFF2-40B4-BE49-F238E27FC236}">
                  <a16:creationId xmlns:a16="http://schemas.microsoft.com/office/drawing/2014/main" id="{44A34A37-781B-3549-8CEF-301B8BD99BF4}"/>
                </a:ext>
              </a:extLst>
            </p:cNvPr>
            <p:cNvSpPr>
              <a:spLocks/>
            </p:cNvSpPr>
            <p:nvPr userDrawn="1"/>
          </p:nvSpPr>
          <p:spPr bwMode="auto">
            <a:xfrm>
              <a:off x="3750" y="1503"/>
              <a:ext cx="59" cy="1386"/>
            </a:xfrm>
            <a:custGeom>
              <a:avLst/>
              <a:gdLst>
                <a:gd name="T0" fmla="*/ 236 w 236"/>
                <a:gd name="T1" fmla="*/ 0 h 5594"/>
                <a:gd name="T2" fmla="*/ 116 w 236"/>
                <a:gd name="T3" fmla="*/ 1792 h 5594"/>
                <a:gd name="T4" fmla="*/ 116 w 236"/>
                <a:gd name="T5" fmla="*/ 5108 h 5594"/>
                <a:gd name="T6" fmla="*/ 0 w 236"/>
                <a:gd name="T7" fmla="*/ 5594 h 5594"/>
              </a:gdLst>
              <a:ahLst/>
              <a:cxnLst>
                <a:cxn ang="0">
                  <a:pos x="T0" y="T1"/>
                </a:cxn>
                <a:cxn ang="0">
                  <a:pos x="T2" y="T3"/>
                </a:cxn>
                <a:cxn ang="0">
                  <a:pos x="T4" y="T5"/>
                </a:cxn>
                <a:cxn ang="0">
                  <a:pos x="T6" y="T7"/>
                </a:cxn>
              </a:cxnLst>
              <a:rect l="0" t="0" r="r" b="b"/>
              <a:pathLst>
                <a:path w="236" h="5594">
                  <a:moveTo>
                    <a:pt x="236" y="0"/>
                  </a:moveTo>
                  <a:cubicBezTo>
                    <a:pt x="236" y="0"/>
                    <a:pt x="116" y="644"/>
                    <a:pt x="116" y="1792"/>
                  </a:cubicBezTo>
                  <a:cubicBezTo>
                    <a:pt x="116" y="5108"/>
                    <a:pt x="116" y="5108"/>
                    <a:pt x="116" y="5108"/>
                  </a:cubicBezTo>
                  <a:cubicBezTo>
                    <a:pt x="116" y="5337"/>
                    <a:pt x="96" y="5474"/>
                    <a:pt x="0" y="55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61">
              <a:extLst>
                <a:ext uri="{FF2B5EF4-FFF2-40B4-BE49-F238E27FC236}">
                  <a16:creationId xmlns:a16="http://schemas.microsoft.com/office/drawing/2014/main" id="{A97C2137-C5E0-3B4A-9C40-D168FB01CD00}"/>
                </a:ext>
              </a:extLst>
            </p:cNvPr>
            <p:cNvSpPr>
              <a:spLocks/>
            </p:cNvSpPr>
            <p:nvPr userDrawn="1"/>
          </p:nvSpPr>
          <p:spPr bwMode="auto">
            <a:xfrm>
              <a:off x="2919" y="1494"/>
              <a:ext cx="934" cy="1816"/>
            </a:xfrm>
            <a:custGeom>
              <a:avLst/>
              <a:gdLst>
                <a:gd name="T0" fmla="*/ 3358 w 3774"/>
                <a:gd name="T1" fmla="*/ 5632 h 7335"/>
                <a:gd name="T2" fmla="*/ 3079 w 3774"/>
                <a:gd name="T3" fmla="*/ 6187 h 7335"/>
                <a:gd name="T4" fmla="*/ 3079 w 3774"/>
                <a:gd name="T5" fmla="*/ 6187 h 7335"/>
                <a:gd name="T6" fmla="*/ 3302 w 3774"/>
                <a:gd name="T7" fmla="*/ 6410 h 7335"/>
                <a:gd name="T8" fmla="*/ 3720 w 3774"/>
                <a:gd name="T9" fmla="*/ 6636 h 7335"/>
                <a:gd name="T10" fmla="*/ 3449 w 3774"/>
                <a:gd name="T11" fmla="*/ 6873 h 7335"/>
                <a:gd name="T12" fmla="*/ 3774 w 3774"/>
                <a:gd name="T13" fmla="*/ 6975 h 7335"/>
                <a:gd name="T14" fmla="*/ 3441 w 3774"/>
                <a:gd name="T15" fmla="*/ 7312 h 7335"/>
                <a:gd name="T16" fmla="*/ 3169 w 3774"/>
                <a:gd name="T17" fmla="*/ 7335 h 7335"/>
                <a:gd name="T18" fmla="*/ 1281 w 3774"/>
                <a:gd name="T19" fmla="*/ 6924 h 7335"/>
                <a:gd name="T20" fmla="*/ 636 w 3774"/>
                <a:gd name="T21" fmla="*/ 7086 h 7335"/>
                <a:gd name="T22" fmla="*/ 823 w 3774"/>
                <a:gd name="T23" fmla="*/ 6882 h 7335"/>
                <a:gd name="T24" fmla="*/ 339 w 3774"/>
                <a:gd name="T25" fmla="*/ 6912 h 7335"/>
                <a:gd name="T26" fmla="*/ 675 w 3774"/>
                <a:gd name="T27" fmla="*/ 6684 h 7335"/>
                <a:gd name="T28" fmla="*/ 0 w 3774"/>
                <a:gd name="T29" fmla="*/ 6500 h 7335"/>
                <a:gd name="T30" fmla="*/ 1280 w 3774"/>
                <a:gd name="T31" fmla="*/ 6465 h 7335"/>
                <a:gd name="T32" fmla="*/ 2083 w 3774"/>
                <a:gd name="T33" fmla="*/ 6498 h 7335"/>
                <a:gd name="T34" fmla="*/ 1500 w 3774"/>
                <a:gd name="T35" fmla="*/ 6006 h 7335"/>
                <a:gd name="T36" fmla="*/ 1976 w 3774"/>
                <a:gd name="T37" fmla="*/ 6078 h 7335"/>
                <a:gd name="T38" fmla="*/ 1432 w 3774"/>
                <a:gd name="T39" fmla="*/ 5412 h 7335"/>
                <a:gd name="T40" fmla="*/ 1964 w 3774"/>
                <a:gd name="T41" fmla="*/ 5598 h 7335"/>
                <a:gd name="T42" fmla="*/ 1482 w 3774"/>
                <a:gd name="T43" fmla="*/ 4831 h 7335"/>
                <a:gd name="T44" fmla="*/ 1902 w 3774"/>
                <a:gd name="T45" fmla="*/ 5096 h 7335"/>
                <a:gd name="T46" fmla="*/ 1544 w 3774"/>
                <a:gd name="T47" fmla="*/ 4223 h 7335"/>
                <a:gd name="T48" fmla="*/ 1936 w 3774"/>
                <a:gd name="T49" fmla="*/ 4487 h 7335"/>
                <a:gd name="T50" fmla="*/ 1678 w 3774"/>
                <a:gd name="T51" fmla="*/ 3401 h 7335"/>
                <a:gd name="T52" fmla="*/ 2063 w 3774"/>
                <a:gd name="T53" fmla="*/ 4032 h 7335"/>
                <a:gd name="T54" fmla="*/ 1872 w 3774"/>
                <a:gd name="T55" fmla="*/ 2493 h 7335"/>
                <a:gd name="T56" fmla="*/ 2345 w 3774"/>
                <a:gd name="T57" fmla="*/ 3685 h 7335"/>
                <a:gd name="T58" fmla="*/ 2340 w 3774"/>
                <a:gd name="T59" fmla="*/ 1341 h 7335"/>
                <a:gd name="T60" fmla="*/ 2525 w 3774"/>
                <a:gd name="T61" fmla="*/ 2863 h 7335"/>
                <a:gd name="T62" fmla="*/ 3007 w 3774"/>
                <a:gd name="T63" fmla="*/ 550 h 7335"/>
                <a:gd name="T64" fmla="*/ 2911 w 3774"/>
                <a:gd name="T65" fmla="*/ 2268 h 7335"/>
                <a:gd name="T66" fmla="*/ 3594 w 3774"/>
                <a:gd name="T67" fmla="*/ 38 h 7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4" h="7335">
                  <a:moveTo>
                    <a:pt x="3358" y="5632"/>
                  </a:moveTo>
                  <a:cubicBezTo>
                    <a:pt x="3219" y="5793"/>
                    <a:pt x="3040" y="6021"/>
                    <a:pt x="3079" y="6187"/>
                  </a:cubicBezTo>
                  <a:cubicBezTo>
                    <a:pt x="3079" y="6187"/>
                    <a:pt x="3079" y="6187"/>
                    <a:pt x="3079" y="6187"/>
                  </a:cubicBezTo>
                  <a:cubicBezTo>
                    <a:pt x="3107" y="6325"/>
                    <a:pt x="3302" y="6410"/>
                    <a:pt x="3302" y="6410"/>
                  </a:cubicBezTo>
                  <a:cubicBezTo>
                    <a:pt x="3720" y="6636"/>
                    <a:pt x="3720" y="6636"/>
                    <a:pt x="3720" y="6636"/>
                  </a:cubicBezTo>
                  <a:cubicBezTo>
                    <a:pt x="3449" y="6873"/>
                    <a:pt x="3449" y="6873"/>
                    <a:pt x="3449" y="6873"/>
                  </a:cubicBezTo>
                  <a:cubicBezTo>
                    <a:pt x="3774" y="6975"/>
                    <a:pt x="3774" y="6975"/>
                    <a:pt x="3774" y="6975"/>
                  </a:cubicBezTo>
                  <a:cubicBezTo>
                    <a:pt x="3774" y="6975"/>
                    <a:pt x="3476" y="7281"/>
                    <a:pt x="3441" y="7312"/>
                  </a:cubicBezTo>
                  <a:cubicBezTo>
                    <a:pt x="3356" y="7326"/>
                    <a:pt x="3266" y="7335"/>
                    <a:pt x="3169" y="7335"/>
                  </a:cubicBezTo>
                  <a:cubicBezTo>
                    <a:pt x="2479" y="7335"/>
                    <a:pt x="1519" y="6927"/>
                    <a:pt x="1281" y="6924"/>
                  </a:cubicBezTo>
                  <a:cubicBezTo>
                    <a:pt x="995" y="6921"/>
                    <a:pt x="636" y="7086"/>
                    <a:pt x="636" y="7086"/>
                  </a:cubicBezTo>
                  <a:cubicBezTo>
                    <a:pt x="823" y="6882"/>
                    <a:pt x="823" y="6882"/>
                    <a:pt x="823" y="6882"/>
                  </a:cubicBezTo>
                  <a:cubicBezTo>
                    <a:pt x="823" y="6882"/>
                    <a:pt x="577" y="6932"/>
                    <a:pt x="339" y="6912"/>
                  </a:cubicBezTo>
                  <a:cubicBezTo>
                    <a:pt x="675" y="6684"/>
                    <a:pt x="675" y="6684"/>
                    <a:pt x="675" y="6684"/>
                  </a:cubicBezTo>
                  <a:cubicBezTo>
                    <a:pt x="380" y="6674"/>
                    <a:pt x="122" y="6586"/>
                    <a:pt x="0" y="6500"/>
                  </a:cubicBezTo>
                  <a:cubicBezTo>
                    <a:pt x="0" y="6500"/>
                    <a:pt x="543" y="6457"/>
                    <a:pt x="1280" y="6465"/>
                  </a:cubicBezTo>
                  <a:cubicBezTo>
                    <a:pt x="1578" y="6468"/>
                    <a:pt x="2083" y="6498"/>
                    <a:pt x="2083" y="6498"/>
                  </a:cubicBezTo>
                  <a:cubicBezTo>
                    <a:pt x="1834" y="6392"/>
                    <a:pt x="1600" y="6252"/>
                    <a:pt x="1500" y="6006"/>
                  </a:cubicBezTo>
                  <a:cubicBezTo>
                    <a:pt x="1976" y="6078"/>
                    <a:pt x="1976" y="6078"/>
                    <a:pt x="1976" y="6078"/>
                  </a:cubicBezTo>
                  <a:cubicBezTo>
                    <a:pt x="1776" y="5956"/>
                    <a:pt x="1486" y="5649"/>
                    <a:pt x="1432" y="5412"/>
                  </a:cubicBezTo>
                  <a:cubicBezTo>
                    <a:pt x="1964" y="5598"/>
                    <a:pt x="1964" y="5598"/>
                    <a:pt x="1964" y="5598"/>
                  </a:cubicBezTo>
                  <a:cubicBezTo>
                    <a:pt x="1869" y="5496"/>
                    <a:pt x="1541" y="5188"/>
                    <a:pt x="1482" y="4831"/>
                  </a:cubicBezTo>
                  <a:cubicBezTo>
                    <a:pt x="1902" y="5096"/>
                    <a:pt x="1902" y="5096"/>
                    <a:pt x="1902" y="5096"/>
                  </a:cubicBezTo>
                  <a:cubicBezTo>
                    <a:pt x="1792" y="4985"/>
                    <a:pt x="1493" y="4396"/>
                    <a:pt x="1544" y="4223"/>
                  </a:cubicBezTo>
                  <a:cubicBezTo>
                    <a:pt x="1936" y="4487"/>
                    <a:pt x="1936" y="4487"/>
                    <a:pt x="1936" y="4487"/>
                  </a:cubicBezTo>
                  <a:cubicBezTo>
                    <a:pt x="1748" y="4255"/>
                    <a:pt x="1529" y="3640"/>
                    <a:pt x="1678" y="3401"/>
                  </a:cubicBezTo>
                  <a:cubicBezTo>
                    <a:pt x="1797" y="3864"/>
                    <a:pt x="2063" y="4032"/>
                    <a:pt x="2063" y="4032"/>
                  </a:cubicBezTo>
                  <a:cubicBezTo>
                    <a:pt x="1889" y="3780"/>
                    <a:pt x="1513" y="2887"/>
                    <a:pt x="1872" y="2493"/>
                  </a:cubicBezTo>
                  <a:cubicBezTo>
                    <a:pt x="1966" y="3384"/>
                    <a:pt x="2345" y="3685"/>
                    <a:pt x="2345" y="3685"/>
                  </a:cubicBezTo>
                  <a:cubicBezTo>
                    <a:pt x="2031" y="3186"/>
                    <a:pt x="1674" y="1652"/>
                    <a:pt x="2340" y="1341"/>
                  </a:cubicBezTo>
                  <a:cubicBezTo>
                    <a:pt x="2210" y="2327"/>
                    <a:pt x="2525" y="2863"/>
                    <a:pt x="2525" y="2863"/>
                  </a:cubicBezTo>
                  <a:cubicBezTo>
                    <a:pt x="2326" y="1955"/>
                    <a:pt x="2332" y="668"/>
                    <a:pt x="3007" y="550"/>
                  </a:cubicBezTo>
                  <a:cubicBezTo>
                    <a:pt x="2676" y="1520"/>
                    <a:pt x="2911" y="2268"/>
                    <a:pt x="2911" y="2268"/>
                  </a:cubicBezTo>
                  <a:cubicBezTo>
                    <a:pt x="2863" y="0"/>
                    <a:pt x="3594" y="38"/>
                    <a:pt x="3594"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6" name="Text Placeholder 3">
            <a:extLst>
              <a:ext uri="{FF2B5EF4-FFF2-40B4-BE49-F238E27FC236}">
                <a16:creationId xmlns:a16="http://schemas.microsoft.com/office/drawing/2014/main" id="{9C1BF1F8-FC7D-1545-A1AE-1FEA72ED0517}"/>
              </a:ext>
            </a:extLst>
          </p:cNvPr>
          <p:cNvSpPr>
            <a:spLocks noGrp="1"/>
          </p:cNvSpPr>
          <p:nvPr>
            <p:ph type="body" sz="quarter" idx="12"/>
          </p:nvPr>
        </p:nvSpPr>
        <p:spPr>
          <a:xfrm>
            <a:off x="323850" y="2030768"/>
            <a:ext cx="2020766" cy="1398231"/>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7" name="Title 1">
            <a:extLst>
              <a:ext uri="{FF2B5EF4-FFF2-40B4-BE49-F238E27FC236}">
                <a16:creationId xmlns:a16="http://schemas.microsoft.com/office/drawing/2014/main" id="{9269C575-CD87-9C48-BB14-9DDAE3B885A7}"/>
              </a:ext>
            </a:extLst>
          </p:cNvPr>
          <p:cNvSpPr>
            <a:spLocks noGrp="1"/>
          </p:cNvSpPr>
          <p:nvPr>
            <p:ph type="title"/>
          </p:nvPr>
        </p:nvSpPr>
        <p:spPr>
          <a:xfrm>
            <a:off x="331001" y="375139"/>
            <a:ext cx="4375937" cy="1491446"/>
          </a:xfrm>
        </p:spPr>
        <p:txBody>
          <a:bodyPr/>
          <a:lstStyle>
            <a:lvl1pPr>
              <a:defRPr>
                <a:solidFill>
                  <a:schemeClr val="bg1"/>
                </a:solidFill>
              </a:defRPr>
            </a:lvl1pPr>
          </a:lstStyle>
          <a:p>
            <a:r>
              <a:rPr lang="en-US"/>
              <a:t>Click to edit Master title style</a:t>
            </a:r>
            <a:endParaRPr lang="en-GB"/>
          </a:p>
        </p:txBody>
      </p:sp>
      <p:sp>
        <p:nvSpPr>
          <p:cNvPr id="28" name="Text Placeholder 3">
            <a:extLst>
              <a:ext uri="{FF2B5EF4-FFF2-40B4-BE49-F238E27FC236}">
                <a16:creationId xmlns:a16="http://schemas.microsoft.com/office/drawing/2014/main" id="{D3CFCF11-B12F-FF4B-BEE3-4EE656A7AD00}"/>
              </a:ext>
            </a:extLst>
          </p:cNvPr>
          <p:cNvSpPr>
            <a:spLocks noGrp="1"/>
          </p:cNvSpPr>
          <p:nvPr>
            <p:ph type="body" sz="quarter" idx="13"/>
          </p:nvPr>
        </p:nvSpPr>
        <p:spPr>
          <a:xfrm>
            <a:off x="2686172" y="2028825"/>
            <a:ext cx="2020766" cy="1398231"/>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9" name="TextBox 28">
            <a:extLst>
              <a:ext uri="{FF2B5EF4-FFF2-40B4-BE49-F238E27FC236}">
                <a16:creationId xmlns:a16="http://schemas.microsoft.com/office/drawing/2014/main" id="{77E9CCC5-AAFD-4FA0-ACF3-607A81EDCC9F}"/>
              </a:ext>
            </a:extLst>
          </p:cNvPr>
          <p:cNvSpPr txBox="1"/>
          <p:nvPr userDrawn="1"/>
        </p:nvSpPr>
        <p:spPr>
          <a:xfrm>
            <a:off x="3442075" y="6603389"/>
            <a:ext cx="2259849" cy="205239"/>
          </a:xfrm>
          <a:prstGeom prst="rect">
            <a:avLst/>
          </a:prstGeom>
          <a:noFill/>
        </p:spPr>
        <p:txBody>
          <a:bodyPr wrap="square" lIns="0" tIns="0" rIns="0" bIns="0" rtlCol="0" anchor="ctr">
            <a:noAutofit/>
          </a:bodyPr>
          <a:lstStyle/>
          <a:p>
            <a:pPr algn="ctr">
              <a:lnSpc>
                <a:spcPct val="112000"/>
              </a:lnSpc>
            </a:pPr>
            <a:r>
              <a:rPr lang="en-US" sz="1000" b="1" i="1">
                <a:solidFill>
                  <a:schemeClr val="bg1"/>
                </a:solidFill>
              </a:rPr>
              <a:t>Confidential – Do not distribute</a:t>
            </a:r>
          </a:p>
        </p:txBody>
      </p:sp>
    </p:spTree>
    <p:extLst>
      <p:ext uri="{BB962C8B-B14F-4D97-AF65-F5344CB8AC3E}">
        <p14:creationId xmlns:p14="http://schemas.microsoft.com/office/powerpoint/2010/main" val="3900413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2"/>
        </a:solidFill>
        <a:effectLst/>
      </p:bgPr>
    </p:bg>
    <p:spTree>
      <p:nvGrpSpPr>
        <p:cNvPr id="1" name=""/>
        <p:cNvGrpSpPr/>
        <p:nvPr/>
      </p:nvGrpSpPr>
      <p:grpSpPr>
        <a:xfrm>
          <a:off x="0" y="0"/>
          <a:ext cx="0" cy="0"/>
          <a:chOff x="0" y="0"/>
          <a:chExt cx="0" cy="0"/>
        </a:xfrm>
      </p:grpSpPr>
      <p:pic>
        <p:nvPicPr>
          <p:cNvPr id="7" name="Picture 6" descr="A picture containing pie chart&#10;&#10;Description automatically generated">
            <a:extLst>
              <a:ext uri="{FF2B5EF4-FFF2-40B4-BE49-F238E27FC236}">
                <a16:creationId xmlns:a16="http://schemas.microsoft.com/office/drawing/2014/main" id="{0B6751F7-2DC8-2141-9FB8-4121FDAA4CC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DE84522F-5F2C-7F45-B231-7756AD9BC4C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502800" y="2261864"/>
            <a:ext cx="2138400" cy="2334271"/>
          </a:xfrm>
          <a:prstGeom prst="rect">
            <a:avLst/>
          </a:prstGeom>
        </p:spPr>
      </p:pic>
    </p:spTree>
    <p:extLst>
      <p:ext uri="{BB962C8B-B14F-4D97-AF65-F5344CB8AC3E}">
        <p14:creationId xmlns:p14="http://schemas.microsoft.com/office/powerpoint/2010/main" val="3495181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94C8665F-0FFA-1A49-B24B-138B26B7B930}"/>
              </a:ext>
            </a:extLst>
          </p:cNvPr>
          <p:cNvSpPr>
            <a:spLocks noGrp="1"/>
          </p:cNvSpPr>
          <p:nvPr>
            <p:ph type="body" sz="quarter" idx="20"/>
          </p:nvPr>
        </p:nvSpPr>
        <p:spPr>
          <a:xfrm>
            <a:off x="3253555" y="2031999"/>
            <a:ext cx="2636890" cy="4457701"/>
          </a:xfrm>
          <a:prstGeom prst="rect">
            <a:avLst/>
          </a:prstGeom>
        </p:spPr>
        <p:txBody>
          <a:bodyPr numCol="1" spcCol="432000"/>
          <a:lstStyle>
            <a:lvl1pPr>
              <a:spcAft>
                <a:spcPts val="567"/>
              </a:spcAft>
              <a:tabLst>
                <a:tab pos="377981" algn="l"/>
              </a:tabLst>
              <a:defRPr sz="1200"/>
            </a:lvl1pPr>
            <a:lvl2pPr>
              <a:spcBef>
                <a:spcPts val="1984"/>
              </a:spcBef>
              <a:spcAft>
                <a:spcPts val="567"/>
              </a:spcAft>
              <a:tabLst>
                <a:tab pos="377981" algn="l"/>
              </a:tabLst>
              <a:defRPr sz="1200"/>
            </a:lvl2pPr>
            <a:lvl3pPr>
              <a:defRPr sz="1000"/>
            </a:lvl3pPr>
            <a:lvl4pPr>
              <a:defRPr sz="1000"/>
            </a:lvl4pPr>
            <a:lvl5pPr>
              <a:defRPr sz="1000"/>
            </a:lvl5pPr>
          </a:lstStyle>
          <a:p>
            <a:pPr lvl="0"/>
            <a:r>
              <a:rPr lang="en-US"/>
              <a:t>Click to edit Master text styles</a:t>
            </a:r>
          </a:p>
          <a:p>
            <a:pPr lvl="1"/>
            <a:r>
              <a:rPr lang="en-US"/>
              <a:t>Second level</a:t>
            </a:r>
          </a:p>
        </p:txBody>
      </p:sp>
      <p:sp>
        <p:nvSpPr>
          <p:cNvPr id="13" name="Text Placeholder 8">
            <a:extLst>
              <a:ext uri="{FF2B5EF4-FFF2-40B4-BE49-F238E27FC236}">
                <a16:creationId xmlns:a16="http://schemas.microsoft.com/office/drawing/2014/main" id="{3C235CC8-13FC-A74F-B64A-742568C0A6FA}"/>
              </a:ext>
            </a:extLst>
          </p:cNvPr>
          <p:cNvSpPr>
            <a:spLocks noGrp="1"/>
          </p:cNvSpPr>
          <p:nvPr>
            <p:ph type="body" sz="quarter" idx="21"/>
          </p:nvPr>
        </p:nvSpPr>
        <p:spPr>
          <a:xfrm>
            <a:off x="6183259" y="2028825"/>
            <a:ext cx="2636890" cy="4457701"/>
          </a:xfrm>
          <a:prstGeom prst="rect">
            <a:avLst/>
          </a:prstGeom>
        </p:spPr>
        <p:txBody>
          <a:bodyPr numCol="1" spcCol="432000"/>
          <a:lstStyle>
            <a:lvl1pPr>
              <a:spcAft>
                <a:spcPts val="567"/>
              </a:spcAft>
              <a:tabLst>
                <a:tab pos="377981" algn="l"/>
              </a:tabLst>
              <a:defRPr sz="1200"/>
            </a:lvl1pPr>
            <a:lvl2pPr>
              <a:spcBef>
                <a:spcPts val="1984"/>
              </a:spcBef>
              <a:spcAft>
                <a:spcPts val="567"/>
              </a:spcAft>
              <a:tabLst>
                <a:tab pos="377981" algn="l"/>
              </a:tabLst>
              <a:defRPr sz="1200"/>
            </a:lvl2pPr>
            <a:lvl3pPr>
              <a:defRPr sz="1000"/>
            </a:lvl3pPr>
            <a:lvl4pPr>
              <a:defRPr sz="1000"/>
            </a:lvl4pPr>
            <a:lvl5pPr>
              <a:defRPr sz="1000"/>
            </a:lvl5pPr>
          </a:lstStyle>
          <a:p>
            <a:pPr lvl="0"/>
            <a:r>
              <a:rPr lang="en-US"/>
              <a:t>Click to edit Master text styles</a:t>
            </a:r>
          </a:p>
          <a:p>
            <a:pPr lvl="1"/>
            <a:r>
              <a:rPr lang="en-US"/>
              <a:t>Second level</a:t>
            </a:r>
          </a:p>
        </p:txBody>
      </p:sp>
      <p:sp>
        <p:nvSpPr>
          <p:cNvPr id="11" name="Text Placeholder 8">
            <a:extLst>
              <a:ext uri="{FF2B5EF4-FFF2-40B4-BE49-F238E27FC236}">
                <a16:creationId xmlns:a16="http://schemas.microsoft.com/office/drawing/2014/main" id="{B1F92820-A9EE-C244-B2A4-859F8BD23FB4}"/>
              </a:ext>
            </a:extLst>
          </p:cNvPr>
          <p:cNvSpPr>
            <a:spLocks noGrp="1"/>
          </p:cNvSpPr>
          <p:nvPr>
            <p:ph type="body" sz="quarter" idx="19"/>
          </p:nvPr>
        </p:nvSpPr>
        <p:spPr>
          <a:xfrm>
            <a:off x="323851" y="2028825"/>
            <a:ext cx="2636890" cy="4457701"/>
          </a:xfrm>
          <a:prstGeom prst="rect">
            <a:avLst/>
          </a:prstGeom>
        </p:spPr>
        <p:txBody>
          <a:bodyPr numCol="1" spcCol="432000"/>
          <a:lstStyle>
            <a:lvl1pPr>
              <a:spcAft>
                <a:spcPts val="567"/>
              </a:spcAft>
              <a:tabLst>
                <a:tab pos="377981" algn="l"/>
              </a:tabLst>
              <a:defRPr sz="1200"/>
            </a:lvl1pPr>
            <a:lvl2pPr>
              <a:spcBef>
                <a:spcPts val="1984"/>
              </a:spcBef>
              <a:spcAft>
                <a:spcPts val="567"/>
              </a:spcAft>
              <a:tabLst>
                <a:tab pos="377981" algn="l"/>
              </a:tabLst>
              <a:defRPr sz="1200"/>
            </a:lvl2pPr>
            <a:lvl3pPr>
              <a:defRPr sz="1000"/>
            </a:lvl3pPr>
            <a:lvl4pPr>
              <a:defRPr sz="1000"/>
            </a:lvl4pPr>
            <a:lvl5pPr>
              <a:defRPr sz="1000"/>
            </a:lvl5pPr>
          </a:lstStyle>
          <a:p>
            <a:pPr lvl="0"/>
            <a:r>
              <a:rPr lang="en-US"/>
              <a:t>Click to edit Master text styles</a:t>
            </a:r>
          </a:p>
          <a:p>
            <a:pPr lvl="1"/>
            <a:r>
              <a:rPr lang="en-US"/>
              <a:t>Second level</a:t>
            </a:r>
          </a:p>
        </p:txBody>
      </p:sp>
      <p:sp>
        <p:nvSpPr>
          <p:cNvPr id="6" name="Title 5">
            <a:extLst>
              <a:ext uri="{FF2B5EF4-FFF2-40B4-BE49-F238E27FC236}">
                <a16:creationId xmlns:a16="http://schemas.microsoft.com/office/drawing/2014/main" id="{136940F4-4C25-4D67-9351-D7D2C1C1BDA3}"/>
              </a:ext>
            </a:extLst>
          </p:cNvPr>
          <p:cNvSpPr>
            <a:spLocks noGrp="1"/>
          </p:cNvSpPr>
          <p:nvPr>
            <p:ph type="title"/>
          </p:nvPr>
        </p:nvSpPr>
        <p:spPr>
          <a:xfrm>
            <a:off x="323850" y="368300"/>
            <a:ext cx="8496300" cy="1368000"/>
          </a:xfrm>
          <a:prstGeom prst="rect">
            <a:avLst/>
          </a:prstGeom>
        </p:spPr>
        <p:txBody>
          <a:bodyPr/>
          <a:lstStyle/>
          <a:p>
            <a:r>
              <a:rPr lang="en-US"/>
              <a:t>Click to edit Master title style</a:t>
            </a:r>
            <a:endParaRPr lang="en-GB"/>
          </a:p>
        </p:txBody>
      </p:sp>
      <p:sp>
        <p:nvSpPr>
          <p:cNvPr id="18" name="Date Placeholder 3">
            <a:extLst>
              <a:ext uri="{FF2B5EF4-FFF2-40B4-BE49-F238E27FC236}">
                <a16:creationId xmlns:a16="http://schemas.microsoft.com/office/drawing/2014/main" id="{05F1D0E8-7EB6-B04B-B892-C1B4240FA433}"/>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9" name="Footer Placeholder 4">
            <a:extLst>
              <a:ext uri="{FF2B5EF4-FFF2-40B4-BE49-F238E27FC236}">
                <a16:creationId xmlns:a16="http://schemas.microsoft.com/office/drawing/2014/main" id="{7FF65A23-971E-2844-B07F-738F01E2D4C3}"/>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20" name="Slide Number Placeholder 5">
            <a:extLst>
              <a:ext uri="{FF2B5EF4-FFF2-40B4-BE49-F238E27FC236}">
                <a16:creationId xmlns:a16="http://schemas.microsoft.com/office/drawing/2014/main" id="{87762EF8-C7BC-D348-9A74-F3E7216542C5}"/>
              </a:ext>
            </a:extLst>
          </p:cNvPr>
          <p:cNvSpPr>
            <a:spLocks noGrp="1"/>
          </p:cNvSpPr>
          <p:nvPr>
            <p:ph type="sldNum" sz="quarter" idx="4"/>
          </p:nvPr>
        </p:nvSpPr>
        <p:spPr>
          <a:xfrm>
            <a:off x="8641266" y="6551805"/>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1322530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a:xfrm>
            <a:off x="323850" y="368300"/>
            <a:ext cx="8496300" cy="136800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a:xfrm>
            <a:off x="323850" y="2026802"/>
            <a:ext cx="8496299" cy="4462898"/>
          </a:xfrm>
          <a:prstGeom prst="rect">
            <a:avLst/>
          </a:prstGeom>
        </p:spPr>
        <p:txBody>
          <a:bodyPr/>
          <a:lstStyle/>
          <a:p>
            <a:pPr lvl="0"/>
            <a:r>
              <a:rPr lang="en-US"/>
              <a:t>Click to edit Master text styles</a:t>
            </a:r>
          </a:p>
          <a:p>
            <a:pPr lvl="1"/>
            <a:r>
              <a:rPr lang="en-US"/>
              <a:t>Second level</a:t>
            </a:r>
          </a:p>
        </p:txBody>
      </p:sp>
      <p:sp>
        <p:nvSpPr>
          <p:cNvPr id="10" name="Date Placeholder 3">
            <a:extLst>
              <a:ext uri="{FF2B5EF4-FFF2-40B4-BE49-F238E27FC236}">
                <a16:creationId xmlns:a16="http://schemas.microsoft.com/office/drawing/2014/main" id="{E53F6091-6AD9-C445-A142-EBAAB90B2BEE}"/>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1" name="Footer Placeholder 4">
            <a:extLst>
              <a:ext uri="{FF2B5EF4-FFF2-40B4-BE49-F238E27FC236}">
                <a16:creationId xmlns:a16="http://schemas.microsoft.com/office/drawing/2014/main" id="{EA0D2CCC-E102-794F-9656-AADB2C36AB86}"/>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2" name="Slide Number Placeholder 5">
            <a:extLst>
              <a:ext uri="{FF2B5EF4-FFF2-40B4-BE49-F238E27FC236}">
                <a16:creationId xmlns:a16="http://schemas.microsoft.com/office/drawing/2014/main" id="{73DAA650-5DA2-4147-A714-DE8EB1000CA2}"/>
              </a:ext>
            </a:extLst>
          </p:cNvPr>
          <p:cNvSpPr>
            <a:spLocks noGrp="1"/>
          </p:cNvSpPr>
          <p:nvPr>
            <p:ph type="sldNum" sz="quarter" idx="4"/>
          </p:nvPr>
        </p:nvSpPr>
        <p:spPr>
          <a:xfrm>
            <a:off x="8604000" y="6545638"/>
            <a:ext cx="178883" cy="234564"/>
          </a:xfrm>
          <a:prstGeom prst="rect">
            <a:avLst/>
          </a:prstGeom>
        </p:spPr>
        <p:txBody>
          <a:bodyPr vert="horz" lIns="0" tIns="0" rIns="0" bIns="0" rtlCol="0" anchor="t" anchorCtr="0">
            <a:noAutofit/>
          </a:bodyPr>
          <a:lstStyle>
            <a:lvl1pPr algn="l">
              <a:lnSpc>
                <a:spcPct val="90000"/>
              </a:lnSpc>
              <a:spcBef>
                <a:spcPts val="0"/>
              </a:spcBef>
              <a:defRPr sz="1200">
                <a:solidFill>
                  <a:srgbClr val="999999"/>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1490167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Blocks of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F0A54-5B28-4308-9F4C-A89070E90C66}"/>
              </a:ext>
            </a:extLst>
          </p:cNvPr>
          <p:cNvSpPr>
            <a:spLocks noGrp="1"/>
          </p:cNvSpPr>
          <p:nvPr>
            <p:ph type="title"/>
          </p:nvPr>
        </p:nvSpPr>
        <p:spPr>
          <a:xfrm>
            <a:off x="323850" y="368300"/>
            <a:ext cx="8496300" cy="1368000"/>
          </a:xfrm>
          <a:prstGeom prst="rect">
            <a:avLst/>
          </a:prstGeom>
        </p:spPr>
        <p:txBody>
          <a:bodyPr/>
          <a:lstStyle/>
          <a:p>
            <a:r>
              <a:rPr lang="en-US"/>
              <a:t>Click to edit Master title style</a:t>
            </a:r>
            <a:endParaRPr lang="en-GB"/>
          </a:p>
        </p:txBody>
      </p:sp>
      <p:sp>
        <p:nvSpPr>
          <p:cNvPr id="15" name="Content Placeholder 2">
            <a:extLst>
              <a:ext uri="{FF2B5EF4-FFF2-40B4-BE49-F238E27FC236}">
                <a16:creationId xmlns:a16="http://schemas.microsoft.com/office/drawing/2014/main" id="{07389B06-A1AB-AD41-A94B-C2E9AB46C6FE}"/>
              </a:ext>
            </a:extLst>
          </p:cNvPr>
          <p:cNvSpPr>
            <a:spLocks noGrp="1"/>
          </p:cNvSpPr>
          <p:nvPr>
            <p:ph idx="14"/>
          </p:nvPr>
        </p:nvSpPr>
        <p:spPr>
          <a:xfrm>
            <a:off x="4706939" y="2028825"/>
            <a:ext cx="4113212" cy="4457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
            <a:extLst>
              <a:ext uri="{FF2B5EF4-FFF2-40B4-BE49-F238E27FC236}">
                <a16:creationId xmlns:a16="http://schemas.microsoft.com/office/drawing/2014/main" id="{D83668DA-2FDC-3D4C-B74B-BCEAB0607BFA}"/>
              </a:ext>
            </a:extLst>
          </p:cNvPr>
          <p:cNvSpPr>
            <a:spLocks noGrp="1"/>
          </p:cNvSpPr>
          <p:nvPr>
            <p:ph idx="13"/>
          </p:nvPr>
        </p:nvSpPr>
        <p:spPr>
          <a:xfrm>
            <a:off x="323851" y="2028825"/>
            <a:ext cx="4113212" cy="4457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2784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Blocks of Content and Subheadin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C76187D-BF9E-C24D-AE49-F93C909EFA87}"/>
              </a:ext>
            </a:extLst>
          </p:cNvPr>
          <p:cNvSpPr>
            <a:spLocks noGrp="1"/>
          </p:cNvSpPr>
          <p:nvPr>
            <p:ph type="body" sz="quarter" idx="14"/>
          </p:nvPr>
        </p:nvSpPr>
        <p:spPr>
          <a:xfrm>
            <a:off x="378619" y="2028826"/>
            <a:ext cx="8386763" cy="442526"/>
          </a:xfrm>
          <a:prstGeom prst="rect">
            <a:avLst/>
          </a:prstGeom>
        </p:spPr>
        <p:txBody>
          <a:bodyPr/>
          <a:lstStyle>
            <a:lvl1pPr>
              <a:defRPr sz="1700" b="1" i="0">
                <a:latin typeface="+mn-lt"/>
                <a:cs typeface="Gotham-Medium" pitchFamily="2" charset="0"/>
              </a:defRPr>
            </a:lvl1pPr>
            <a:lvl2pPr>
              <a:defRPr sz="1125"/>
            </a:lvl2pPr>
            <a:lvl3pPr>
              <a:defRPr sz="1125"/>
            </a:lvl3pPr>
            <a:lvl4pPr>
              <a:defRPr sz="1125"/>
            </a:lvl4pPr>
            <a:lvl5pPr>
              <a:defRPr sz="1125"/>
            </a:lvl5pPr>
          </a:lstStyle>
          <a:p>
            <a:pPr lvl="0"/>
            <a:r>
              <a:rPr lang="en-US"/>
              <a:t>Click to edit Master text styles</a:t>
            </a:r>
          </a:p>
        </p:txBody>
      </p:sp>
      <p:sp>
        <p:nvSpPr>
          <p:cNvPr id="5" name="TextBox 4">
            <a:extLst>
              <a:ext uri="{FF2B5EF4-FFF2-40B4-BE49-F238E27FC236}">
                <a16:creationId xmlns:a16="http://schemas.microsoft.com/office/drawing/2014/main" id="{A37A2B2B-FF56-924A-BCDC-E6B61D6D0829}"/>
              </a:ext>
            </a:extLst>
          </p:cNvPr>
          <p:cNvSpPr txBox="1"/>
          <p:nvPr userDrawn="1"/>
        </p:nvSpPr>
        <p:spPr>
          <a:xfrm>
            <a:off x="1414463" y="2228850"/>
            <a:ext cx="0" cy="0"/>
          </a:xfrm>
          <a:prstGeom prst="rect">
            <a:avLst/>
          </a:prstGeom>
          <a:noFill/>
        </p:spPr>
        <p:txBody>
          <a:bodyPr wrap="none" lIns="0" tIns="0" rIns="0" bIns="0" rtlCol="0">
            <a:noAutofit/>
          </a:bodyPr>
          <a:lstStyle/>
          <a:p>
            <a:pPr algn="l">
              <a:lnSpc>
                <a:spcPct val="112000"/>
              </a:lnSpc>
            </a:pPr>
            <a:endParaRPr lang="en-US" sz="1200">
              <a:solidFill>
                <a:schemeClr val="tx1"/>
              </a:solidFill>
            </a:endParaRPr>
          </a:p>
        </p:txBody>
      </p:sp>
      <p:sp>
        <p:nvSpPr>
          <p:cNvPr id="14" name="Title 1">
            <a:extLst>
              <a:ext uri="{FF2B5EF4-FFF2-40B4-BE49-F238E27FC236}">
                <a16:creationId xmlns:a16="http://schemas.microsoft.com/office/drawing/2014/main" id="{8CAB25F6-C619-414F-8C66-38BCDBA5B520}"/>
              </a:ext>
            </a:extLst>
          </p:cNvPr>
          <p:cNvSpPr>
            <a:spLocks noGrp="1"/>
          </p:cNvSpPr>
          <p:nvPr>
            <p:ph type="title"/>
          </p:nvPr>
        </p:nvSpPr>
        <p:spPr>
          <a:xfrm>
            <a:off x="323850" y="368300"/>
            <a:ext cx="8496300" cy="1368000"/>
          </a:xfrm>
          <a:prstGeom prst="rect">
            <a:avLst/>
          </a:prstGeom>
        </p:spPr>
        <p:txBody>
          <a:bodyPr/>
          <a:lstStyle/>
          <a:p>
            <a:r>
              <a:rPr lang="en-US"/>
              <a:t>Click to edit Master title style</a:t>
            </a:r>
            <a:endParaRPr lang="en-GB"/>
          </a:p>
        </p:txBody>
      </p:sp>
      <p:sp>
        <p:nvSpPr>
          <p:cNvPr id="15" name="Content Placeholder 2">
            <a:extLst>
              <a:ext uri="{FF2B5EF4-FFF2-40B4-BE49-F238E27FC236}">
                <a16:creationId xmlns:a16="http://schemas.microsoft.com/office/drawing/2014/main" id="{53D9194A-9B74-B346-AC5A-C3B9AC3F3916}"/>
              </a:ext>
            </a:extLst>
          </p:cNvPr>
          <p:cNvSpPr>
            <a:spLocks noGrp="1"/>
          </p:cNvSpPr>
          <p:nvPr>
            <p:ph idx="18"/>
          </p:nvPr>
        </p:nvSpPr>
        <p:spPr>
          <a:xfrm>
            <a:off x="6183261" y="2653913"/>
            <a:ext cx="2636890" cy="38326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
            <a:extLst>
              <a:ext uri="{FF2B5EF4-FFF2-40B4-BE49-F238E27FC236}">
                <a16:creationId xmlns:a16="http://schemas.microsoft.com/office/drawing/2014/main" id="{139A4CD5-0D79-B048-A981-F0E02C6A741A}"/>
              </a:ext>
            </a:extLst>
          </p:cNvPr>
          <p:cNvSpPr>
            <a:spLocks noGrp="1"/>
          </p:cNvSpPr>
          <p:nvPr>
            <p:ph idx="10"/>
          </p:nvPr>
        </p:nvSpPr>
        <p:spPr>
          <a:xfrm>
            <a:off x="3253557" y="2653913"/>
            <a:ext cx="2636890" cy="38326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1F479EDB-0CED-C944-9804-EECD5F97CBD3}"/>
              </a:ext>
            </a:extLst>
          </p:cNvPr>
          <p:cNvSpPr>
            <a:spLocks noGrp="1"/>
          </p:cNvSpPr>
          <p:nvPr>
            <p:ph idx="1"/>
          </p:nvPr>
        </p:nvSpPr>
        <p:spPr>
          <a:xfrm>
            <a:off x="323852" y="2653913"/>
            <a:ext cx="2636890" cy="38326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Date Placeholder 3">
            <a:extLst>
              <a:ext uri="{FF2B5EF4-FFF2-40B4-BE49-F238E27FC236}">
                <a16:creationId xmlns:a16="http://schemas.microsoft.com/office/drawing/2014/main" id="{C4728A1E-06F9-1945-BD4F-AE201FB89F17}"/>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9" name="Footer Placeholder 4">
            <a:extLst>
              <a:ext uri="{FF2B5EF4-FFF2-40B4-BE49-F238E27FC236}">
                <a16:creationId xmlns:a16="http://schemas.microsoft.com/office/drawing/2014/main" id="{F6418CB1-B7B2-1C4C-A0DC-40FEF7BB190F}"/>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20" name="Slide Number Placeholder 5">
            <a:extLst>
              <a:ext uri="{FF2B5EF4-FFF2-40B4-BE49-F238E27FC236}">
                <a16:creationId xmlns:a16="http://schemas.microsoft.com/office/drawing/2014/main" id="{205C33D2-7052-4048-9563-B96E0461DAC2}"/>
              </a:ext>
            </a:extLst>
          </p:cNvPr>
          <p:cNvSpPr>
            <a:spLocks noGrp="1"/>
          </p:cNvSpPr>
          <p:nvPr>
            <p:ph type="sldNum" sz="quarter" idx="4"/>
          </p:nvPr>
        </p:nvSpPr>
        <p:spPr>
          <a:xfrm>
            <a:off x="8615430" y="6551805"/>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2765342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28CDD4A9-0E74-5343-AF10-5069C1162070}"/>
              </a:ext>
            </a:extLst>
          </p:cNvPr>
          <p:cNvSpPr>
            <a:spLocks noGrp="1"/>
          </p:cNvSpPr>
          <p:nvPr>
            <p:ph type="title"/>
          </p:nvPr>
        </p:nvSpPr>
        <p:spPr>
          <a:xfrm>
            <a:off x="323851" y="371473"/>
            <a:ext cx="8496300" cy="1440000"/>
          </a:xfrm>
          <a:prstGeom prst="rect">
            <a:avLst/>
          </a:prstGeom>
        </p:spPr>
        <p:txBody>
          <a:bodyPr vert="horz" lIns="0" tIns="0" rIns="0" bIns="0" rtlCol="0" anchor="t" anchorCtr="0">
            <a:noAutofit/>
          </a:bodyPr>
          <a:lstStyle/>
          <a:p>
            <a:r>
              <a:rPr lang="en-US"/>
              <a:t>Click to edit Master title style</a:t>
            </a:r>
            <a:endParaRPr lang="en-GB"/>
          </a:p>
        </p:txBody>
      </p:sp>
      <p:sp>
        <p:nvSpPr>
          <p:cNvPr id="12" name="Content Placeholder 2">
            <a:extLst>
              <a:ext uri="{FF2B5EF4-FFF2-40B4-BE49-F238E27FC236}">
                <a16:creationId xmlns:a16="http://schemas.microsoft.com/office/drawing/2014/main" id="{5C57A696-FAFC-A646-AE8F-B600B1BE6BBC}"/>
              </a:ext>
            </a:extLst>
          </p:cNvPr>
          <p:cNvSpPr>
            <a:spLocks noGrp="1"/>
          </p:cNvSpPr>
          <p:nvPr>
            <p:ph idx="1"/>
          </p:nvPr>
        </p:nvSpPr>
        <p:spPr>
          <a:xfrm>
            <a:off x="323849" y="2026808"/>
            <a:ext cx="3096000" cy="44577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6">
            <a:extLst>
              <a:ext uri="{FF2B5EF4-FFF2-40B4-BE49-F238E27FC236}">
                <a16:creationId xmlns:a16="http://schemas.microsoft.com/office/drawing/2014/main" id="{298C5896-050B-754C-86A7-E797A1CCAFC9}"/>
              </a:ext>
            </a:extLst>
          </p:cNvPr>
          <p:cNvSpPr>
            <a:spLocks noGrp="1"/>
          </p:cNvSpPr>
          <p:nvPr>
            <p:ph type="pic" sz="quarter" idx="13"/>
          </p:nvPr>
        </p:nvSpPr>
        <p:spPr>
          <a:xfrm>
            <a:off x="3862951" y="2028825"/>
            <a:ext cx="4957200" cy="4457701"/>
          </a:xfrm>
          <a:prstGeom prst="rect">
            <a:avLst/>
          </a:prstGeom>
          <a:solidFill>
            <a:schemeClr val="bg1">
              <a:lumMod val="85000"/>
            </a:schemeClr>
          </a:solidFill>
        </p:spPr>
        <p:txBody>
          <a:bodyPr/>
          <a:lstStyle/>
          <a:p>
            <a:r>
              <a:rPr lang="en-US"/>
              <a:t>Click icon to add picture</a:t>
            </a:r>
            <a:endParaRPr lang="en-GB"/>
          </a:p>
        </p:txBody>
      </p:sp>
      <p:sp>
        <p:nvSpPr>
          <p:cNvPr id="14" name="Date Placeholder 3">
            <a:extLst>
              <a:ext uri="{FF2B5EF4-FFF2-40B4-BE49-F238E27FC236}">
                <a16:creationId xmlns:a16="http://schemas.microsoft.com/office/drawing/2014/main" id="{EC62170B-58D6-C94D-8762-A222F79E2450}"/>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5" name="Footer Placeholder 4">
            <a:extLst>
              <a:ext uri="{FF2B5EF4-FFF2-40B4-BE49-F238E27FC236}">
                <a16:creationId xmlns:a16="http://schemas.microsoft.com/office/drawing/2014/main" id="{B885643C-3AF0-6C41-938C-CB9FE2565035}"/>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6" name="Slide Number Placeholder 5">
            <a:extLst>
              <a:ext uri="{FF2B5EF4-FFF2-40B4-BE49-F238E27FC236}">
                <a16:creationId xmlns:a16="http://schemas.microsoft.com/office/drawing/2014/main" id="{A68590E9-407A-0441-B576-C105E9E8B0AA}"/>
              </a:ext>
            </a:extLst>
          </p:cNvPr>
          <p:cNvSpPr>
            <a:spLocks noGrp="1"/>
          </p:cNvSpPr>
          <p:nvPr>
            <p:ph type="sldNum" sz="quarter" idx="4"/>
          </p:nvPr>
        </p:nvSpPr>
        <p:spPr>
          <a:xfrm>
            <a:off x="8652697" y="6586596"/>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4073688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and 4 Images">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524B4EF1-BAE2-FD4B-9409-4EEDD8DA0A70}"/>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5" name="Footer Placeholder 4">
            <a:extLst>
              <a:ext uri="{FF2B5EF4-FFF2-40B4-BE49-F238E27FC236}">
                <a16:creationId xmlns:a16="http://schemas.microsoft.com/office/drawing/2014/main" id="{C1CDE2C8-9730-0C49-9F62-B8B10782F725}"/>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6" name="Slide Number Placeholder 5">
            <a:extLst>
              <a:ext uri="{FF2B5EF4-FFF2-40B4-BE49-F238E27FC236}">
                <a16:creationId xmlns:a16="http://schemas.microsoft.com/office/drawing/2014/main" id="{DDD8E064-86AE-1147-A6D1-E67837A534E0}"/>
              </a:ext>
            </a:extLst>
          </p:cNvPr>
          <p:cNvSpPr>
            <a:spLocks noGrp="1"/>
          </p:cNvSpPr>
          <p:nvPr>
            <p:ph type="sldNum" sz="quarter" idx="4"/>
          </p:nvPr>
        </p:nvSpPr>
        <p:spPr>
          <a:xfrm>
            <a:off x="8604000" y="6592509"/>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
        <p:nvSpPr>
          <p:cNvPr id="17" name="Title Placeholder 1">
            <a:extLst>
              <a:ext uri="{FF2B5EF4-FFF2-40B4-BE49-F238E27FC236}">
                <a16:creationId xmlns:a16="http://schemas.microsoft.com/office/drawing/2014/main" id="{F034E034-BBC8-FF43-BB78-25553AB32039}"/>
              </a:ext>
            </a:extLst>
          </p:cNvPr>
          <p:cNvSpPr>
            <a:spLocks noGrp="1"/>
          </p:cNvSpPr>
          <p:nvPr>
            <p:ph type="title"/>
          </p:nvPr>
        </p:nvSpPr>
        <p:spPr>
          <a:xfrm>
            <a:off x="323851" y="371473"/>
            <a:ext cx="8496300" cy="1440000"/>
          </a:xfrm>
          <a:prstGeom prst="rect">
            <a:avLst/>
          </a:prstGeom>
        </p:spPr>
        <p:txBody>
          <a:bodyPr vert="horz" lIns="0" tIns="0" rIns="0" bIns="0" rtlCol="0" anchor="t" anchorCtr="0">
            <a:noAutofit/>
          </a:bodyPr>
          <a:lstStyle/>
          <a:p>
            <a:r>
              <a:rPr lang="en-US"/>
              <a:t>Click to edit Master title style</a:t>
            </a:r>
            <a:endParaRPr lang="en-GB"/>
          </a:p>
        </p:txBody>
      </p:sp>
      <p:sp>
        <p:nvSpPr>
          <p:cNvPr id="18" name="Content Placeholder 2">
            <a:extLst>
              <a:ext uri="{FF2B5EF4-FFF2-40B4-BE49-F238E27FC236}">
                <a16:creationId xmlns:a16="http://schemas.microsoft.com/office/drawing/2014/main" id="{97924C2E-7927-5244-85ED-6D7C8FC11B9B}"/>
              </a:ext>
            </a:extLst>
          </p:cNvPr>
          <p:cNvSpPr>
            <a:spLocks noGrp="1"/>
          </p:cNvSpPr>
          <p:nvPr>
            <p:ph idx="1"/>
          </p:nvPr>
        </p:nvSpPr>
        <p:spPr>
          <a:xfrm>
            <a:off x="323849" y="2026808"/>
            <a:ext cx="3096000" cy="44577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6">
            <a:extLst>
              <a:ext uri="{FF2B5EF4-FFF2-40B4-BE49-F238E27FC236}">
                <a16:creationId xmlns:a16="http://schemas.microsoft.com/office/drawing/2014/main" id="{C2705174-B227-0746-A5E2-CB91D3024BB9}"/>
              </a:ext>
            </a:extLst>
          </p:cNvPr>
          <p:cNvSpPr>
            <a:spLocks noGrp="1"/>
          </p:cNvSpPr>
          <p:nvPr>
            <p:ph type="pic" sz="quarter" idx="14"/>
          </p:nvPr>
        </p:nvSpPr>
        <p:spPr>
          <a:xfrm>
            <a:off x="6395549" y="2028825"/>
            <a:ext cx="2424599" cy="2173842"/>
          </a:xfrm>
          <a:prstGeom prst="rect">
            <a:avLst/>
          </a:prstGeom>
          <a:solidFill>
            <a:schemeClr val="bg1">
              <a:lumMod val="85000"/>
            </a:schemeClr>
          </a:solidFill>
        </p:spPr>
        <p:txBody>
          <a:bodyPr/>
          <a:lstStyle/>
          <a:p>
            <a:r>
              <a:rPr lang="en-US"/>
              <a:t>Click icon to add picture</a:t>
            </a:r>
            <a:endParaRPr lang="en-GB"/>
          </a:p>
        </p:txBody>
      </p:sp>
      <p:sp>
        <p:nvSpPr>
          <p:cNvPr id="20" name="Picture Placeholder 6">
            <a:extLst>
              <a:ext uri="{FF2B5EF4-FFF2-40B4-BE49-F238E27FC236}">
                <a16:creationId xmlns:a16="http://schemas.microsoft.com/office/drawing/2014/main" id="{948C63FA-DF9A-884E-90E3-6A0ECD39C120}"/>
              </a:ext>
            </a:extLst>
          </p:cNvPr>
          <p:cNvSpPr>
            <a:spLocks noGrp="1"/>
          </p:cNvSpPr>
          <p:nvPr>
            <p:ph type="pic" sz="quarter" idx="15"/>
          </p:nvPr>
        </p:nvSpPr>
        <p:spPr>
          <a:xfrm>
            <a:off x="3862950" y="4310667"/>
            <a:ext cx="2424599" cy="2173842"/>
          </a:xfrm>
          <a:prstGeom prst="rect">
            <a:avLst/>
          </a:prstGeom>
          <a:solidFill>
            <a:schemeClr val="bg1">
              <a:lumMod val="85000"/>
            </a:schemeClr>
          </a:solidFill>
        </p:spPr>
        <p:txBody>
          <a:bodyPr/>
          <a:lstStyle/>
          <a:p>
            <a:r>
              <a:rPr lang="en-US"/>
              <a:t>Click icon to add picture</a:t>
            </a:r>
            <a:endParaRPr lang="en-GB"/>
          </a:p>
        </p:txBody>
      </p:sp>
      <p:sp>
        <p:nvSpPr>
          <p:cNvPr id="21" name="Picture Placeholder 6">
            <a:extLst>
              <a:ext uri="{FF2B5EF4-FFF2-40B4-BE49-F238E27FC236}">
                <a16:creationId xmlns:a16="http://schemas.microsoft.com/office/drawing/2014/main" id="{240634B2-B954-FB42-B563-52E271DFF2CD}"/>
              </a:ext>
            </a:extLst>
          </p:cNvPr>
          <p:cNvSpPr>
            <a:spLocks noGrp="1"/>
          </p:cNvSpPr>
          <p:nvPr>
            <p:ph type="pic" sz="quarter" idx="16"/>
          </p:nvPr>
        </p:nvSpPr>
        <p:spPr>
          <a:xfrm>
            <a:off x="6395549" y="4310667"/>
            <a:ext cx="2424599" cy="2173842"/>
          </a:xfrm>
          <a:prstGeom prst="rect">
            <a:avLst/>
          </a:prstGeom>
          <a:solidFill>
            <a:schemeClr val="bg1">
              <a:lumMod val="85000"/>
            </a:schemeClr>
          </a:solidFill>
        </p:spPr>
        <p:txBody>
          <a:bodyPr/>
          <a:lstStyle/>
          <a:p>
            <a:r>
              <a:rPr lang="en-US"/>
              <a:t>Click icon to add picture</a:t>
            </a:r>
            <a:endParaRPr lang="en-GB"/>
          </a:p>
        </p:txBody>
      </p:sp>
      <p:sp>
        <p:nvSpPr>
          <p:cNvPr id="22" name="Picture Placeholder 6">
            <a:extLst>
              <a:ext uri="{FF2B5EF4-FFF2-40B4-BE49-F238E27FC236}">
                <a16:creationId xmlns:a16="http://schemas.microsoft.com/office/drawing/2014/main" id="{319246CA-A9F7-9B44-8F16-ECAAE0D2746B}"/>
              </a:ext>
            </a:extLst>
          </p:cNvPr>
          <p:cNvSpPr>
            <a:spLocks noGrp="1"/>
          </p:cNvSpPr>
          <p:nvPr>
            <p:ph type="pic" sz="quarter" idx="13"/>
          </p:nvPr>
        </p:nvSpPr>
        <p:spPr>
          <a:xfrm>
            <a:off x="3862950" y="2028825"/>
            <a:ext cx="2424599" cy="2173842"/>
          </a:xfrm>
          <a:prstGeom prst="rect">
            <a:avLst/>
          </a:prstGeo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2435813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Images and Captions">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08513731-847C-F947-BB0B-E936ED421B35}"/>
              </a:ext>
            </a:extLst>
          </p:cNvPr>
          <p:cNvSpPr>
            <a:spLocks noGrp="1"/>
          </p:cNvSpPr>
          <p:nvPr>
            <p:ph type="title"/>
          </p:nvPr>
        </p:nvSpPr>
        <p:spPr>
          <a:xfrm>
            <a:off x="323850" y="368299"/>
            <a:ext cx="8496299" cy="1439999"/>
          </a:xfrm>
          <a:prstGeom prst="rect">
            <a:avLst/>
          </a:prstGeom>
        </p:spPr>
        <p:txBody>
          <a:bodyPr vert="horz" lIns="0" tIns="0" rIns="0" bIns="0" rtlCol="0" anchor="t" anchorCtr="0">
            <a:noAutofit/>
          </a:bodyPr>
          <a:lstStyle/>
          <a:p>
            <a:r>
              <a:rPr lang="en-US"/>
              <a:t>Click to edit Master title style</a:t>
            </a:r>
            <a:endParaRPr lang="en-GB"/>
          </a:p>
        </p:txBody>
      </p:sp>
      <p:sp>
        <p:nvSpPr>
          <p:cNvPr id="19" name="Date Placeholder 3">
            <a:extLst>
              <a:ext uri="{FF2B5EF4-FFF2-40B4-BE49-F238E27FC236}">
                <a16:creationId xmlns:a16="http://schemas.microsoft.com/office/drawing/2014/main" id="{BDCDA78F-5C79-BB40-9E20-3A90B12747FE}"/>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20" name="Footer Placeholder 4">
            <a:extLst>
              <a:ext uri="{FF2B5EF4-FFF2-40B4-BE49-F238E27FC236}">
                <a16:creationId xmlns:a16="http://schemas.microsoft.com/office/drawing/2014/main" id="{F50F651D-E6E6-AA4B-87D5-9D74E337E575}"/>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21" name="Slide Number Placeholder 5">
            <a:extLst>
              <a:ext uri="{FF2B5EF4-FFF2-40B4-BE49-F238E27FC236}">
                <a16:creationId xmlns:a16="http://schemas.microsoft.com/office/drawing/2014/main" id="{0337A233-7126-0A48-963C-4C0D266CF426}"/>
              </a:ext>
            </a:extLst>
          </p:cNvPr>
          <p:cNvSpPr>
            <a:spLocks noGrp="1"/>
          </p:cNvSpPr>
          <p:nvPr>
            <p:ph type="sldNum" sz="quarter" idx="4"/>
          </p:nvPr>
        </p:nvSpPr>
        <p:spPr>
          <a:xfrm>
            <a:off x="8641266" y="6617336"/>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
        <p:nvSpPr>
          <p:cNvPr id="22" name="Picture Placeholder 6">
            <a:extLst>
              <a:ext uri="{FF2B5EF4-FFF2-40B4-BE49-F238E27FC236}">
                <a16:creationId xmlns:a16="http://schemas.microsoft.com/office/drawing/2014/main" id="{592AB02F-22FE-874D-AE1D-B713DCF9611B}"/>
              </a:ext>
            </a:extLst>
          </p:cNvPr>
          <p:cNvSpPr>
            <a:spLocks noGrp="1"/>
          </p:cNvSpPr>
          <p:nvPr>
            <p:ph type="pic" sz="quarter" idx="13"/>
          </p:nvPr>
        </p:nvSpPr>
        <p:spPr>
          <a:xfrm>
            <a:off x="323850" y="2034875"/>
            <a:ext cx="2636890" cy="2548800"/>
          </a:xfrm>
          <a:prstGeom prst="rect">
            <a:avLst/>
          </a:prstGeom>
          <a:solidFill>
            <a:schemeClr val="bg1">
              <a:lumMod val="85000"/>
            </a:schemeClr>
          </a:solidFill>
        </p:spPr>
        <p:txBody>
          <a:bodyPr/>
          <a:lstStyle/>
          <a:p>
            <a:r>
              <a:rPr lang="en-US"/>
              <a:t>Click icon to add picture</a:t>
            </a:r>
            <a:endParaRPr lang="en-GB"/>
          </a:p>
        </p:txBody>
      </p:sp>
      <p:sp>
        <p:nvSpPr>
          <p:cNvPr id="23" name="Content Placeholder 2">
            <a:extLst>
              <a:ext uri="{FF2B5EF4-FFF2-40B4-BE49-F238E27FC236}">
                <a16:creationId xmlns:a16="http://schemas.microsoft.com/office/drawing/2014/main" id="{FB229927-816C-5B4C-A4A2-D8D6ECCA1E00}"/>
              </a:ext>
            </a:extLst>
          </p:cNvPr>
          <p:cNvSpPr>
            <a:spLocks noGrp="1"/>
          </p:cNvSpPr>
          <p:nvPr>
            <p:ph idx="1"/>
          </p:nvPr>
        </p:nvSpPr>
        <p:spPr>
          <a:xfrm>
            <a:off x="323852" y="4794977"/>
            <a:ext cx="2636890" cy="169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Picture Placeholder 6">
            <a:extLst>
              <a:ext uri="{FF2B5EF4-FFF2-40B4-BE49-F238E27FC236}">
                <a16:creationId xmlns:a16="http://schemas.microsoft.com/office/drawing/2014/main" id="{908D851D-EDDB-2D41-BE7B-B889FA3D0D14}"/>
              </a:ext>
            </a:extLst>
          </p:cNvPr>
          <p:cNvSpPr>
            <a:spLocks noGrp="1"/>
          </p:cNvSpPr>
          <p:nvPr>
            <p:ph type="pic" sz="quarter" idx="15"/>
          </p:nvPr>
        </p:nvSpPr>
        <p:spPr>
          <a:xfrm>
            <a:off x="3253557" y="2028825"/>
            <a:ext cx="2636890" cy="2548800"/>
          </a:xfrm>
          <a:prstGeom prst="rect">
            <a:avLst/>
          </a:prstGeom>
          <a:solidFill>
            <a:schemeClr val="bg1">
              <a:lumMod val="85000"/>
            </a:schemeClr>
          </a:solidFill>
        </p:spPr>
        <p:txBody>
          <a:bodyPr/>
          <a:lstStyle/>
          <a:p>
            <a:r>
              <a:rPr lang="en-US"/>
              <a:t>Click icon to add picture</a:t>
            </a:r>
            <a:endParaRPr lang="en-GB"/>
          </a:p>
        </p:txBody>
      </p:sp>
      <p:sp>
        <p:nvSpPr>
          <p:cNvPr id="25" name="Content Placeholder 2">
            <a:extLst>
              <a:ext uri="{FF2B5EF4-FFF2-40B4-BE49-F238E27FC236}">
                <a16:creationId xmlns:a16="http://schemas.microsoft.com/office/drawing/2014/main" id="{C05A9E85-C42B-6A4B-A1C9-7E375F8ED70C}"/>
              </a:ext>
            </a:extLst>
          </p:cNvPr>
          <p:cNvSpPr>
            <a:spLocks noGrp="1"/>
          </p:cNvSpPr>
          <p:nvPr>
            <p:ph idx="10"/>
          </p:nvPr>
        </p:nvSpPr>
        <p:spPr>
          <a:xfrm>
            <a:off x="3253557" y="4794977"/>
            <a:ext cx="2636890" cy="169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Picture Placeholder 6">
            <a:extLst>
              <a:ext uri="{FF2B5EF4-FFF2-40B4-BE49-F238E27FC236}">
                <a16:creationId xmlns:a16="http://schemas.microsoft.com/office/drawing/2014/main" id="{4EB6A1BF-549C-4948-87BB-2EF421D220AC}"/>
              </a:ext>
            </a:extLst>
          </p:cNvPr>
          <p:cNvSpPr>
            <a:spLocks noGrp="1"/>
          </p:cNvSpPr>
          <p:nvPr>
            <p:ph type="pic" sz="quarter" idx="17"/>
          </p:nvPr>
        </p:nvSpPr>
        <p:spPr>
          <a:xfrm>
            <a:off x="6183261" y="2022775"/>
            <a:ext cx="2636889" cy="2548800"/>
          </a:xfrm>
          <a:prstGeom prst="rect">
            <a:avLst/>
          </a:prstGeom>
          <a:solidFill>
            <a:schemeClr val="bg1">
              <a:lumMod val="85000"/>
            </a:schemeClr>
          </a:solidFill>
        </p:spPr>
        <p:txBody>
          <a:bodyPr/>
          <a:lstStyle/>
          <a:p>
            <a:r>
              <a:rPr lang="en-US"/>
              <a:t>Click icon to add picture</a:t>
            </a:r>
            <a:endParaRPr lang="en-GB"/>
          </a:p>
        </p:txBody>
      </p:sp>
      <p:sp>
        <p:nvSpPr>
          <p:cNvPr id="27" name="Content Placeholder 2">
            <a:extLst>
              <a:ext uri="{FF2B5EF4-FFF2-40B4-BE49-F238E27FC236}">
                <a16:creationId xmlns:a16="http://schemas.microsoft.com/office/drawing/2014/main" id="{B89E91D4-C150-9347-9147-05DCF5E11C51}"/>
              </a:ext>
            </a:extLst>
          </p:cNvPr>
          <p:cNvSpPr>
            <a:spLocks noGrp="1"/>
          </p:cNvSpPr>
          <p:nvPr>
            <p:ph idx="16"/>
          </p:nvPr>
        </p:nvSpPr>
        <p:spPr>
          <a:xfrm>
            <a:off x="6183261" y="4810333"/>
            <a:ext cx="2636890" cy="1676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4959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7FD426-B3F9-264E-9F16-0A5D0F5056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5" name="Title 1">
            <a:extLst>
              <a:ext uri="{FF2B5EF4-FFF2-40B4-BE49-F238E27FC236}">
                <a16:creationId xmlns:a16="http://schemas.microsoft.com/office/drawing/2014/main" id="{F57FEA62-CFCC-134B-A63F-79D3B50711EF}"/>
              </a:ext>
            </a:extLst>
          </p:cNvPr>
          <p:cNvSpPr>
            <a:spLocks noGrp="1"/>
          </p:cNvSpPr>
          <p:nvPr>
            <p:ph type="title"/>
          </p:nvPr>
        </p:nvSpPr>
        <p:spPr>
          <a:xfrm>
            <a:off x="323850" y="368300"/>
            <a:ext cx="4383088" cy="6121400"/>
          </a:xfrm>
        </p:spPr>
        <p:txBody>
          <a:bodyPr anchor="t"/>
          <a:lstStyle>
            <a:lvl1pPr>
              <a:defRPr sz="6500">
                <a:solidFill>
                  <a:schemeClr val="bg1"/>
                </a:solidFill>
              </a:defRPr>
            </a:lvl1pPr>
          </a:lstStyle>
          <a:p>
            <a:r>
              <a:rPr lang="en-US"/>
              <a:t>Click to edit Master title style</a:t>
            </a:r>
            <a:endParaRPr lang="en-GB"/>
          </a:p>
        </p:txBody>
      </p:sp>
      <p:sp>
        <p:nvSpPr>
          <p:cNvPr id="4" name="TextBox 3">
            <a:extLst>
              <a:ext uri="{FF2B5EF4-FFF2-40B4-BE49-F238E27FC236}">
                <a16:creationId xmlns:a16="http://schemas.microsoft.com/office/drawing/2014/main" id="{640330F1-9903-4622-AB24-1A47893B073F}"/>
              </a:ext>
            </a:extLst>
          </p:cNvPr>
          <p:cNvSpPr txBox="1"/>
          <p:nvPr userDrawn="1"/>
        </p:nvSpPr>
        <p:spPr>
          <a:xfrm>
            <a:off x="3442075" y="6603389"/>
            <a:ext cx="2259849" cy="205239"/>
          </a:xfrm>
          <a:prstGeom prst="rect">
            <a:avLst/>
          </a:prstGeom>
          <a:noFill/>
        </p:spPr>
        <p:txBody>
          <a:bodyPr wrap="square" lIns="0" tIns="0" rIns="0" bIns="0" rtlCol="0" anchor="ctr">
            <a:noAutofit/>
          </a:bodyPr>
          <a:lstStyle/>
          <a:p>
            <a:pPr algn="ctr">
              <a:lnSpc>
                <a:spcPct val="112000"/>
              </a:lnSpc>
            </a:pPr>
            <a:r>
              <a:rPr lang="en-US" sz="1000" b="1" i="1">
                <a:solidFill>
                  <a:schemeClr val="bg1"/>
                </a:solidFill>
              </a:rPr>
              <a:t>Confidential – Do not distribute</a:t>
            </a:r>
          </a:p>
        </p:txBody>
      </p:sp>
    </p:spTree>
    <p:extLst>
      <p:ext uri="{BB962C8B-B14F-4D97-AF65-F5344CB8AC3E}">
        <p14:creationId xmlns:p14="http://schemas.microsoft.com/office/powerpoint/2010/main" val="97428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2"/>
        </a:solidFill>
        <a:effectLst/>
      </p:bgPr>
    </p:bg>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D2041A66-3F2D-D249-9139-27B41AA94D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grpSp>
        <p:nvGrpSpPr>
          <p:cNvPr id="25" name="Group 24">
            <a:extLst>
              <a:ext uri="{FF2B5EF4-FFF2-40B4-BE49-F238E27FC236}">
                <a16:creationId xmlns:a16="http://schemas.microsoft.com/office/drawing/2014/main" id="{00EBD708-CD60-9F48-A6A4-F30B2AD60EC9}"/>
              </a:ext>
            </a:extLst>
          </p:cNvPr>
          <p:cNvGrpSpPr>
            <a:grpSpLocks noChangeAspect="1"/>
          </p:cNvGrpSpPr>
          <p:nvPr userDrawn="1"/>
        </p:nvGrpSpPr>
        <p:grpSpPr bwMode="auto">
          <a:xfrm>
            <a:off x="7344808" y="5017615"/>
            <a:ext cx="1475342" cy="1472089"/>
            <a:chOff x="2464" y="1494"/>
            <a:chExt cx="2267" cy="2262"/>
          </a:xfrm>
          <a:solidFill>
            <a:schemeClr val="bg1"/>
          </a:solidFill>
        </p:grpSpPr>
        <p:sp>
          <p:nvSpPr>
            <p:cNvPr id="45" name="Oval 44">
              <a:extLst>
                <a:ext uri="{FF2B5EF4-FFF2-40B4-BE49-F238E27FC236}">
                  <a16:creationId xmlns:a16="http://schemas.microsoft.com/office/drawing/2014/main" id="{70F0EA62-91B4-0B40-830D-2D1DA2B699C1}"/>
                </a:ext>
              </a:extLst>
            </p:cNvPr>
            <p:cNvSpPr>
              <a:spLocks noChangeArrowheads="1"/>
            </p:cNvSpPr>
            <p:nvPr userDrawn="1"/>
          </p:nvSpPr>
          <p:spPr bwMode="auto">
            <a:xfrm>
              <a:off x="3170" y="3451"/>
              <a:ext cx="70"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46" name="Oval 45">
              <a:extLst>
                <a:ext uri="{FF2B5EF4-FFF2-40B4-BE49-F238E27FC236}">
                  <a16:creationId xmlns:a16="http://schemas.microsoft.com/office/drawing/2014/main" id="{1DE98F3E-26B3-064B-A2A8-1E7A1BED418D}"/>
                </a:ext>
              </a:extLst>
            </p:cNvPr>
            <p:cNvSpPr>
              <a:spLocks noChangeArrowheads="1"/>
            </p:cNvSpPr>
            <p:nvPr userDrawn="1"/>
          </p:nvSpPr>
          <p:spPr bwMode="auto">
            <a:xfrm>
              <a:off x="4070" y="3451"/>
              <a:ext cx="71"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47" name="Freeform 46">
              <a:extLst>
                <a:ext uri="{FF2B5EF4-FFF2-40B4-BE49-F238E27FC236}">
                  <a16:creationId xmlns:a16="http://schemas.microsoft.com/office/drawing/2014/main" id="{4AE59DB3-F9BA-2A4C-9674-C4D0ABB929FE}"/>
                </a:ext>
              </a:extLst>
            </p:cNvPr>
            <p:cNvSpPr>
              <a:spLocks noEditPoints="1"/>
            </p:cNvSpPr>
            <p:nvPr userDrawn="1"/>
          </p:nvSpPr>
          <p:spPr bwMode="auto">
            <a:xfrm>
              <a:off x="2771" y="3538"/>
              <a:ext cx="191" cy="218"/>
            </a:xfrm>
            <a:custGeom>
              <a:avLst/>
              <a:gdLst>
                <a:gd name="T0" fmla="*/ 770 w 770"/>
                <a:gd name="T1" fmla="*/ 353 h 881"/>
                <a:gd name="T2" fmla="*/ 770 w 770"/>
                <a:gd name="T3" fmla="*/ 857 h 881"/>
                <a:gd name="T4" fmla="*/ 550 w 770"/>
                <a:gd name="T5" fmla="*/ 857 h 881"/>
                <a:gd name="T6" fmla="*/ 550 w 770"/>
                <a:gd name="T7" fmla="*/ 772 h 881"/>
                <a:gd name="T8" fmla="*/ 310 w 770"/>
                <a:gd name="T9" fmla="*/ 876 h 881"/>
                <a:gd name="T10" fmla="*/ 0 w 770"/>
                <a:gd name="T11" fmla="*/ 617 h 881"/>
                <a:gd name="T12" fmla="*/ 514 w 770"/>
                <a:gd name="T13" fmla="*/ 320 h 881"/>
                <a:gd name="T14" fmla="*/ 543 w 770"/>
                <a:gd name="T15" fmla="*/ 320 h 881"/>
                <a:gd name="T16" fmla="*/ 379 w 770"/>
                <a:gd name="T17" fmla="*/ 190 h 881"/>
                <a:gd name="T18" fmla="*/ 155 w 770"/>
                <a:gd name="T19" fmla="*/ 270 h 881"/>
                <a:gd name="T20" fmla="*/ 22 w 770"/>
                <a:gd name="T21" fmla="*/ 137 h 881"/>
                <a:gd name="T22" fmla="*/ 385 w 770"/>
                <a:gd name="T23" fmla="*/ 0 h 881"/>
                <a:gd name="T24" fmla="*/ 682 w 770"/>
                <a:gd name="T25" fmla="*/ 91 h 881"/>
                <a:gd name="T26" fmla="*/ 770 w 770"/>
                <a:gd name="T27" fmla="*/ 353 h 881"/>
                <a:gd name="T28" fmla="*/ 543 w 770"/>
                <a:gd name="T29" fmla="*/ 493 h 881"/>
                <a:gd name="T30" fmla="*/ 521 w 770"/>
                <a:gd name="T31" fmla="*/ 493 h 881"/>
                <a:gd name="T32" fmla="*/ 326 w 770"/>
                <a:gd name="T33" fmla="*/ 516 h 881"/>
                <a:gd name="T34" fmla="*/ 241 w 770"/>
                <a:gd name="T35" fmla="*/ 602 h 881"/>
                <a:gd name="T36" fmla="*/ 356 w 770"/>
                <a:gd name="T37" fmla="*/ 689 h 881"/>
                <a:gd name="T38" fmla="*/ 543 w 770"/>
                <a:gd name="T39" fmla="*/ 519 h 881"/>
                <a:gd name="T40" fmla="*/ 543 w 770"/>
                <a:gd name="T41" fmla="*/ 493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881">
                  <a:moveTo>
                    <a:pt x="770" y="353"/>
                  </a:moveTo>
                  <a:cubicBezTo>
                    <a:pt x="770" y="857"/>
                    <a:pt x="770" y="857"/>
                    <a:pt x="770" y="857"/>
                  </a:cubicBezTo>
                  <a:cubicBezTo>
                    <a:pt x="550" y="857"/>
                    <a:pt x="550" y="857"/>
                    <a:pt x="550" y="857"/>
                  </a:cubicBezTo>
                  <a:cubicBezTo>
                    <a:pt x="550" y="772"/>
                    <a:pt x="550" y="772"/>
                    <a:pt x="550" y="772"/>
                  </a:cubicBezTo>
                  <a:cubicBezTo>
                    <a:pt x="492" y="834"/>
                    <a:pt x="421" y="873"/>
                    <a:pt x="310" y="876"/>
                  </a:cubicBezTo>
                  <a:cubicBezTo>
                    <a:pt x="137" y="881"/>
                    <a:pt x="0" y="775"/>
                    <a:pt x="0" y="617"/>
                  </a:cubicBezTo>
                  <a:cubicBezTo>
                    <a:pt x="0" y="373"/>
                    <a:pt x="260" y="320"/>
                    <a:pt x="514" y="320"/>
                  </a:cubicBezTo>
                  <a:cubicBezTo>
                    <a:pt x="543" y="320"/>
                    <a:pt x="543" y="320"/>
                    <a:pt x="543" y="320"/>
                  </a:cubicBezTo>
                  <a:cubicBezTo>
                    <a:pt x="543" y="252"/>
                    <a:pt x="513" y="190"/>
                    <a:pt x="379" y="190"/>
                  </a:cubicBezTo>
                  <a:cubicBezTo>
                    <a:pt x="287" y="190"/>
                    <a:pt x="210" y="219"/>
                    <a:pt x="155" y="270"/>
                  </a:cubicBezTo>
                  <a:cubicBezTo>
                    <a:pt x="22" y="137"/>
                    <a:pt x="22" y="137"/>
                    <a:pt x="22" y="137"/>
                  </a:cubicBezTo>
                  <a:cubicBezTo>
                    <a:pt x="113" y="46"/>
                    <a:pt x="242" y="0"/>
                    <a:pt x="385" y="0"/>
                  </a:cubicBezTo>
                  <a:cubicBezTo>
                    <a:pt x="526" y="0"/>
                    <a:pt x="604" y="20"/>
                    <a:pt x="682" y="91"/>
                  </a:cubicBezTo>
                  <a:cubicBezTo>
                    <a:pt x="757" y="158"/>
                    <a:pt x="770" y="283"/>
                    <a:pt x="770" y="353"/>
                  </a:cubicBezTo>
                  <a:moveTo>
                    <a:pt x="543" y="493"/>
                  </a:moveTo>
                  <a:cubicBezTo>
                    <a:pt x="521" y="493"/>
                    <a:pt x="521" y="493"/>
                    <a:pt x="521" y="493"/>
                  </a:cubicBezTo>
                  <a:cubicBezTo>
                    <a:pt x="484" y="493"/>
                    <a:pt x="394" y="498"/>
                    <a:pt x="326" y="516"/>
                  </a:cubicBezTo>
                  <a:cubicBezTo>
                    <a:pt x="280" y="529"/>
                    <a:pt x="241" y="560"/>
                    <a:pt x="241" y="602"/>
                  </a:cubicBezTo>
                  <a:cubicBezTo>
                    <a:pt x="241" y="663"/>
                    <a:pt x="301" y="689"/>
                    <a:pt x="356" y="689"/>
                  </a:cubicBezTo>
                  <a:cubicBezTo>
                    <a:pt x="473" y="689"/>
                    <a:pt x="543" y="615"/>
                    <a:pt x="543" y="519"/>
                  </a:cubicBezTo>
                  <a:lnTo>
                    <a:pt x="543" y="4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48" name="Freeform 47">
              <a:extLst>
                <a:ext uri="{FF2B5EF4-FFF2-40B4-BE49-F238E27FC236}">
                  <a16:creationId xmlns:a16="http://schemas.microsoft.com/office/drawing/2014/main" id="{AD4927D7-AB9F-6246-B8B1-6B6A199C1AF8}"/>
                </a:ext>
              </a:extLst>
            </p:cNvPr>
            <p:cNvSpPr>
              <a:spLocks/>
            </p:cNvSpPr>
            <p:nvPr userDrawn="1"/>
          </p:nvSpPr>
          <p:spPr bwMode="auto">
            <a:xfrm>
              <a:off x="2983" y="3477"/>
              <a:ext cx="154" cy="278"/>
            </a:xfrm>
            <a:custGeom>
              <a:avLst/>
              <a:gdLst>
                <a:gd name="T0" fmla="*/ 401 w 622"/>
                <a:gd name="T1" fmla="*/ 264 h 1120"/>
                <a:gd name="T2" fmla="*/ 401 w 622"/>
                <a:gd name="T3" fmla="*/ 0 h 1120"/>
                <a:gd name="T4" fmla="*/ 163 w 622"/>
                <a:gd name="T5" fmla="*/ 0 h 1120"/>
                <a:gd name="T6" fmla="*/ 163 w 622"/>
                <a:gd name="T7" fmla="*/ 264 h 1120"/>
                <a:gd name="T8" fmla="*/ 0 w 622"/>
                <a:gd name="T9" fmla="*/ 264 h 1120"/>
                <a:gd name="T10" fmla="*/ 0 w 622"/>
                <a:gd name="T11" fmla="*/ 463 h 1120"/>
                <a:gd name="T12" fmla="*/ 163 w 622"/>
                <a:gd name="T13" fmla="*/ 463 h 1120"/>
                <a:gd name="T14" fmla="*/ 163 w 622"/>
                <a:gd name="T15" fmla="*/ 818 h 1120"/>
                <a:gd name="T16" fmla="*/ 231 w 622"/>
                <a:gd name="T17" fmla="*/ 1055 h 1120"/>
                <a:gd name="T18" fmla="*/ 444 w 622"/>
                <a:gd name="T19" fmla="*/ 1120 h 1120"/>
                <a:gd name="T20" fmla="*/ 622 w 622"/>
                <a:gd name="T21" fmla="*/ 1086 h 1120"/>
                <a:gd name="T22" fmla="*/ 622 w 622"/>
                <a:gd name="T23" fmla="*/ 898 h 1120"/>
                <a:gd name="T24" fmla="*/ 494 w 622"/>
                <a:gd name="T25" fmla="*/ 915 h 1120"/>
                <a:gd name="T26" fmla="*/ 401 w 622"/>
                <a:gd name="T27" fmla="*/ 807 h 1120"/>
                <a:gd name="T28" fmla="*/ 401 w 622"/>
                <a:gd name="T29" fmla="*/ 463 h 1120"/>
                <a:gd name="T30" fmla="*/ 622 w 622"/>
                <a:gd name="T31" fmla="*/ 463 h 1120"/>
                <a:gd name="T32" fmla="*/ 622 w 622"/>
                <a:gd name="T33" fmla="*/ 264 h 1120"/>
                <a:gd name="T34" fmla="*/ 401 w 622"/>
                <a:gd name="T35" fmla="*/ 26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2" h="1120">
                  <a:moveTo>
                    <a:pt x="401" y="264"/>
                  </a:moveTo>
                  <a:cubicBezTo>
                    <a:pt x="401" y="0"/>
                    <a:pt x="401" y="0"/>
                    <a:pt x="401" y="0"/>
                  </a:cubicBezTo>
                  <a:cubicBezTo>
                    <a:pt x="163" y="0"/>
                    <a:pt x="163" y="0"/>
                    <a:pt x="163" y="0"/>
                  </a:cubicBezTo>
                  <a:cubicBezTo>
                    <a:pt x="163" y="264"/>
                    <a:pt x="163" y="264"/>
                    <a:pt x="163" y="264"/>
                  </a:cubicBezTo>
                  <a:cubicBezTo>
                    <a:pt x="0" y="264"/>
                    <a:pt x="0" y="264"/>
                    <a:pt x="0" y="264"/>
                  </a:cubicBezTo>
                  <a:cubicBezTo>
                    <a:pt x="0" y="463"/>
                    <a:pt x="0" y="463"/>
                    <a:pt x="0" y="463"/>
                  </a:cubicBezTo>
                  <a:cubicBezTo>
                    <a:pt x="163" y="463"/>
                    <a:pt x="163" y="463"/>
                    <a:pt x="163" y="463"/>
                  </a:cubicBezTo>
                  <a:cubicBezTo>
                    <a:pt x="163" y="818"/>
                    <a:pt x="163" y="818"/>
                    <a:pt x="163" y="818"/>
                  </a:cubicBezTo>
                  <a:cubicBezTo>
                    <a:pt x="163" y="937"/>
                    <a:pt x="184" y="1008"/>
                    <a:pt x="231" y="1055"/>
                  </a:cubicBezTo>
                  <a:cubicBezTo>
                    <a:pt x="276" y="1099"/>
                    <a:pt x="343" y="1120"/>
                    <a:pt x="444" y="1120"/>
                  </a:cubicBezTo>
                  <a:cubicBezTo>
                    <a:pt x="508" y="1120"/>
                    <a:pt x="572" y="1108"/>
                    <a:pt x="622" y="1086"/>
                  </a:cubicBezTo>
                  <a:cubicBezTo>
                    <a:pt x="622" y="898"/>
                    <a:pt x="622" y="898"/>
                    <a:pt x="622" y="898"/>
                  </a:cubicBezTo>
                  <a:cubicBezTo>
                    <a:pt x="592" y="908"/>
                    <a:pt x="549" y="915"/>
                    <a:pt x="494" y="915"/>
                  </a:cubicBezTo>
                  <a:cubicBezTo>
                    <a:pt x="420" y="915"/>
                    <a:pt x="401" y="874"/>
                    <a:pt x="401" y="807"/>
                  </a:cubicBezTo>
                  <a:cubicBezTo>
                    <a:pt x="401" y="463"/>
                    <a:pt x="401" y="463"/>
                    <a:pt x="401" y="463"/>
                  </a:cubicBezTo>
                  <a:cubicBezTo>
                    <a:pt x="622" y="463"/>
                    <a:pt x="622" y="463"/>
                    <a:pt x="622" y="463"/>
                  </a:cubicBezTo>
                  <a:cubicBezTo>
                    <a:pt x="622" y="264"/>
                    <a:pt x="622" y="264"/>
                    <a:pt x="622" y="264"/>
                  </a:cubicBezTo>
                  <a:lnTo>
                    <a:pt x="401"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49" name="Freeform 48">
              <a:extLst>
                <a:ext uri="{FF2B5EF4-FFF2-40B4-BE49-F238E27FC236}">
                  <a16:creationId xmlns:a16="http://schemas.microsoft.com/office/drawing/2014/main" id="{CA056095-961E-AD48-AC4D-CE873B221235}"/>
                </a:ext>
              </a:extLst>
            </p:cNvPr>
            <p:cNvSpPr>
              <a:spLocks noEditPoints="1"/>
            </p:cNvSpPr>
            <p:nvPr userDrawn="1"/>
          </p:nvSpPr>
          <p:spPr bwMode="auto">
            <a:xfrm>
              <a:off x="4426" y="3538"/>
              <a:ext cx="213" cy="217"/>
            </a:xfrm>
            <a:custGeom>
              <a:avLst/>
              <a:gdLst>
                <a:gd name="T0" fmla="*/ 857 w 857"/>
                <a:gd name="T1" fmla="*/ 453 h 876"/>
                <a:gd name="T2" fmla="*/ 857 w 857"/>
                <a:gd name="T3" fmla="*/ 516 h 876"/>
                <a:gd name="T4" fmla="*/ 244 w 857"/>
                <a:gd name="T5" fmla="*/ 516 h 876"/>
                <a:gd name="T6" fmla="*/ 459 w 857"/>
                <a:gd name="T7" fmla="*/ 680 h 876"/>
                <a:gd name="T8" fmla="*/ 678 w 857"/>
                <a:gd name="T9" fmla="*/ 583 h 876"/>
                <a:gd name="T10" fmla="*/ 829 w 857"/>
                <a:gd name="T11" fmla="*/ 693 h 876"/>
                <a:gd name="T12" fmla="*/ 463 w 857"/>
                <a:gd name="T13" fmla="*/ 876 h 876"/>
                <a:gd name="T14" fmla="*/ 0 w 857"/>
                <a:gd name="T15" fmla="*/ 438 h 876"/>
                <a:gd name="T16" fmla="*/ 433 w 857"/>
                <a:gd name="T17" fmla="*/ 0 h 876"/>
                <a:gd name="T18" fmla="*/ 857 w 857"/>
                <a:gd name="T19" fmla="*/ 453 h 876"/>
                <a:gd name="T20" fmla="*/ 605 w 857"/>
                <a:gd name="T21" fmla="*/ 345 h 876"/>
                <a:gd name="T22" fmla="*/ 425 w 857"/>
                <a:gd name="T23" fmla="*/ 189 h 876"/>
                <a:gd name="T24" fmla="*/ 245 w 857"/>
                <a:gd name="T25" fmla="*/ 345 h 876"/>
                <a:gd name="T26" fmla="*/ 605 w 857"/>
                <a:gd name="T27" fmla="*/ 34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7" h="876">
                  <a:moveTo>
                    <a:pt x="857" y="453"/>
                  </a:moveTo>
                  <a:cubicBezTo>
                    <a:pt x="857" y="516"/>
                    <a:pt x="857" y="516"/>
                    <a:pt x="857" y="516"/>
                  </a:cubicBezTo>
                  <a:cubicBezTo>
                    <a:pt x="244" y="516"/>
                    <a:pt x="244" y="516"/>
                    <a:pt x="244" y="516"/>
                  </a:cubicBezTo>
                  <a:cubicBezTo>
                    <a:pt x="249" y="602"/>
                    <a:pt x="345" y="675"/>
                    <a:pt x="459" y="680"/>
                  </a:cubicBezTo>
                  <a:cubicBezTo>
                    <a:pt x="565" y="684"/>
                    <a:pt x="623" y="642"/>
                    <a:pt x="678" y="583"/>
                  </a:cubicBezTo>
                  <a:cubicBezTo>
                    <a:pt x="829" y="693"/>
                    <a:pt x="829" y="693"/>
                    <a:pt x="829" y="693"/>
                  </a:cubicBezTo>
                  <a:cubicBezTo>
                    <a:pt x="737" y="809"/>
                    <a:pt x="624" y="876"/>
                    <a:pt x="463" y="876"/>
                  </a:cubicBezTo>
                  <a:cubicBezTo>
                    <a:pt x="208" y="876"/>
                    <a:pt x="0" y="718"/>
                    <a:pt x="0" y="438"/>
                  </a:cubicBezTo>
                  <a:cubicBezTo>
                    <a:pt x="0" y="215"/>
                    <a:pt x="139" y="0"/>
                    <a:pt x="433" y="0"/>
                  </a:cubicBezTo>
                  <a:cubicBezTo>
                    <a:pt x="736" y="0"/>
                    <a:pt x="857" y="235"/>
                    <a:pt x="857" y="453"/>
                  </a:cubicBezTo>
                  <a:moveTo>
                    <a:pt x="605" y="345"/>
                  </a:moveTo>
                  <a:cubicBezTo>
                    <a:pt x="594" y="254"/>
                    <a:pt x="544" y="187"/>
                    <a:pt x="425" y="189"/>
                  </a:cubicBezTo>
                  <a:cubicBezTo>
                    <a:pt x="324" y="191"/>
                    <a:pt x="256" y="259"/>
                    <a:pt x="245" y="345"/>
                  </a:cubicBezTo>
                  <a:lnTo>
                    <a:pt x="605"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0" name="Freeform 49">
              <a:extLst>
                <a:ext uri="{FF2B5EF4-FFF2-40B4-BE49-F238E27FC236}">
                  <a16:creationId xmlns:a16="http://schemas.microsoft.com/office/drawing/2014/main" id="{0E296E3B-3408-A64B-8FCC-31BC283B14DB}"/>
                </a:ext>
              </a:extLst>
            </p:cNvPr>
            <p:cNvSpPr>
              <a:spLocks/>
            </p:cNvSpPr>
            <p:nvPr userDrawn="1"/>
          </p:nvSpPr>
          <p:spPr bwMode="auto">
            <a:xfrm>
              <a:off x="2464" y="3449"/>
              <a:ext cx="272" cy="301"/>
            </a:xfrm>
            <a:custGeom>
              <a:avLst/>
              <a:gdLst>
                <a:gd name="T0" fmla="*/ 207 w 272"/>
                <a:gd name="T1" fmla="*/ 0 h 301"/>
                <a:gd name="T2" fmla="*/ 207 w 272"/>
                <a:gd name="T3" fmla="*/ 204 h 301"/>
                <a:gd name="T4" fmla="*/ 80 w 272"/>
                <a:gd name="T5" fmla="*/ 0 h 301"/>
                <a:gd name="T6" fmla="*/ 0 w 272"/>
                <a:gd name="T7" fmla="*/ 0 h 301"/>
                <a:gd name="T8" fmla="*/ 0 w 272"/>
                <a:gd name="T9" fmla="*/ 301 h 301"/>
                <a:gd name="T10" fmla="*/ 65 w 272"/>
                <a:gd name="T11" fmla="*/ 301 h 301"/>
                <a:gd name="T12" fmla="*/ 65 w 272"/>
                <a:gd name="T13" fmla="*/ 90 h 301"/>
                <a:gd name="T14" fmla="*/ 196 w 272"/>
                <a:gd name="T15" fmla="*/ 301 h 301"/>
                <a:gd name="T16" fmla="*/ 272 w 272"/>
                <a:gd name="T17" fmla="*/ 301 h 301"/>
                <a:gd name="T18" fmla="*/ 272 w 272"/>
                <a:gd name="T19" fmla="*/ 0 h 301"/>
                <a:gd name="T20" fmla="*/ 207 w 272"/>
                <a:gd name="T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01">
                  <a:moveTo>
                    <a:pt x="207" y="0"/>
                  </a:moveTo>
                  <a:lnTo>
                    <a:pt x="207" y="204"/>
                  </a:lnTo>
                  <a:lnTo>
                    <a:pt x="80" y="0"/>
                  </a:lnTo>
                  <a:lnTo>
                    <a:pt x="0" y="0"/>
                  </a:lnTo>
                  <a:lnTo>
                    <a:pt x="0" y="301"/>
                  </a:lnTo>
                  <a:lnTo>
                    <a:pt x="65" y="301"/>
                  </a:lnTo>
                  <a:lnTo>
                    <a:pt x="65" y="90"/>
                  </a:lnTo>
                  <a:lnTo>
                    <a:pt x="196" y="301"/>
                  </a:lnTo>
                  <a:lnTo>
                    <a:pt x="272" y="301"/>
                  </a:lnTo>
                  <a:lnTo>
                    <a:pt x="272" y="0"/>
                  </a:lnTo>
                  <a:lnTo>
                    <a:pt x="2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1" name="Freeform 50">
              <a:extLst>
                <a:ext uri="{FF2B5EF4-FFF2-40B4-BE49-F238E27FC236}">
                  <a16:creationId xmlns:a16="http://schemas.microsoft.com/office/drawing/2014/main" id="{79F7B557-8BB6-D54D-BF91-DEC473D1304E}"/>
                </a:ext>
              </a:extLst>
            </p:cNvPr>
            <p:cNvSpPr>
              <a:spLocks/>
            </p:cNvSpPr>
            <p:nvPr userDrawn="1"/>
          </p:nvSpPr>
          <p:spPr bwMode="auto">
            <a:xfrm>
              <a:off x="3734" y="3543"/>
              <a:ext cx="321" cy="207"/>
            </a:xfrm>
            <a:custGeom>
              <a:avLst/>
              <a:gdLst>
                <a:gd name="T0" fmla="*/ 259 w 321"/>
                <a:gd name="T1" fmla="*/ 0 h 207"/>
                <a:gd name="T2" fmla="*/ 226 w 321"/>
                <a:gd name="T3" fmla="*/ 129 h 207"/>
                <a:gd name="T4" fmla="*/ 192 w 321"/>
                <a:gd name="T5" fmla="*/ 0 h 207"/>
                <a:gd name="T6" fmla="*/ 131 w 321"/>
                <a:gd name="T7" fmla="*/ 0 h 207"/>
                <a:gd name="T8" fmla="*/ 98 w 321"/>
                <a:gd name="T9" fmla="*/ 128 h 207"/>
                <a:gd name="T10" fmla="*/ 65 w 321"/>
                <a:gd name="T11" fmla="*/ 0 h 207"/>
                <a:gd name="T12" fmla="*/ 0 w 321"/>
                <a:gd name="T13" fmla="*/ 0 h 207"/>
                <a:gd name="T14" fmla="*/ 66 w 321"/>
                <a:gd name="T15" fmla="*/ 207 h 207"/>
                <a:gd name="T16" fmla="*/ 125 w 321"/>
                <a:gd name="T17" fmla="*/ 207 h 207"/>
                <a:gd name="T18" fmla="*/ 161 w 321"/>
                <a:gd name="T19" fmla="*/ 77 h 207"/>
                <a:gd name="T20" fmla="*/ 201 w 321"/>
                <a:gd name="T21" fmla="*/ 207 h 207"/>
                <a:gd name="T22" fmla="*/ 255 w 321"/>
                <a:gd name="T23" fmla="*/ 207 h 207"/>
                <a:gd name="T24" fmla="*/ 321 w 321"/>
                <a:gd name="T25" fmla="*/ 0 h 207"/>
                <a:gd name="T26" fmla="*/ 259 w 321"/>
                <a:gd name="T2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1" h="207">
                  <a:moveTo>
                    <a:pt x="259" y="0"/>
                  </a:moveTo>
                  <a:lnTo>
                    <a:pt x="226" y="129"/>
                  </a:lnTo>
                  <a:lnTo>
                    <a:pt x="192" y="0"/>
                  </a:lnTo>
                  <a:lnTo>
                    <a:pt x="131" y="0"/>
                  </a:lnTo>
                  <a:lnTo>
                    <a:pt x="98" y="128"/>
                  </a:lnTo>
                  <a:lnTo>
                    <a:pt x="65" y="0"/>
                  </a:lnTo>
                  <a:lnTo>
                    <a:pt x="0" y="0"/>
                  </a:lnTo>
                  <a:lnTo>
                    <a:pt x="66" y="207"/>
                  </a:lnTo>
                  <a:lnTo>
                    <a:pt x="125" y="207"/>
                  </a:lnTo>
                  <a:lnTo>
                    <a:pt x="161" y="77"/>
                  </a:lnTo>
                  <a:lnTo>
                    <a:pt x="201" y="207"/>
                  </a:lnTo>
                  <a:lnTo>
                    <a:pt x="255" y="207"/>
                  </a:lnTo>
                  <a:lnTo>
                    <a:pt x="321" y="0"/>
                  </a:lnTo>
                  <a:lnTo>
                    <a:pt x="2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2" name="Freeform 51">
              <a:extLst>
                <a:ext uri="{FF2B5EF4-FFF2-40B4-BE49-F238E27FC236}">
                  <a16:creationId xmlns:a16="http://schemas.microsoft.com/office/drawing/2014/main" id="{E48CFBA9-4FDA-E348-B10D-2288F5A756DF}"/>
                </a:ext>
              </a:extLst>
            </p:cNvPr>
            <p:cNvSpPr>
              <a:spLocks/>
            </p:cNvSpPr>
            <p:nvPr userDrawn="1"/>
          </p:nvSpPr>
          <p:spPr bwMode="auto">
            <a:xfrm>
              <a:off x="3175" y="3543"/>
              <a:ext cx="60" cy="207"/>
            </a:xfrm>
            <a:custGeom>
              <a:avLst/>
              <a:gdLst>
                <a:gd name="T0" fmla="*/ 60 w 60"/>
                <a:gd name="T1" fmla="*/ 0 h 207"/>
                <a:gd name="T2" fmla="*/ 0 w 60"/>
                <a:gd name="T3" fmla="*/ 0 h 207"/>
                <a:gd name="T4" fmla="*/ 0 w 60"/>
                <a:gd name="T5" fmla="*/ 106 h 207"/>
                <a:gd name="T6" fmla="*/ 0 w 60"/>
                <a:gd name="T7" fmla="*/ 207 h 207"/>
                <a:gd name="T8" fmla="*/ 60 w 60"/>
                <a:gd name="T9" fmla="*/ 207 h 207"/>
                <a:gd name="T10" fmla="*/ 60 w 60"/>
                <a:gd name="T11" fmla="*/ 106 h 207"/>
                <a:gd name="T12" fmla="*/ 60 w 60"/>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60" h="207">
                  <a:moveTo>
                    <a:pt x="60" y="0"/>
                  </a:moveTo>
                  <a:lnTo>
                    <a:pt x="0" y="0"/>
                  </a:lnTo>
                  <a:lnTo>
                    <a:pt x="0" y="106"/>
                  </a:lnTo>
                  <a:lnTo>
                    <a:pt x="0" y="207"/>
                  </a:lnTo>
                  <a:lnTo>
                    <a:pt x="60" y="207"/>
                  </a:lnTo>
                  <a:lnTo>
                    <a:pt x="60" y="106"/>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3" name="Freeform 52">
              <a:extLst>
                <a:ext uri="{FF2B5EF4-FFF2-40B4-BE49-F238E27FC236}">
                  <a16:creationId xmlns:a16="http://schemas.microsoft.com/office/drawing/2014/main" id="{687D7C1C-F509-D04D-9D11-8AE36FCB38B3}"/>
                </a:ext>
              </a:extLst>
            </p:cNvPr>
            <p:cNvSpPr>
              <a:spLocks/>
            </p:cNvSpPr>
            <p:nvPr userDrawn="1"/>
          </p:nvSpPr>
          <p:spPr bwMode="auto">
            <a:xfrm>
              <a:off x="4076" y="3543"/>
              <a:ext cx="59" cy="207"/>
            </a:xfrm>
            <a:custGeom>
              <a:avLst/>
              <a:gdLst>
                <a:gd name="T0" fmla="*/ 59 w 59"/>
                <a:gd name="T1" fmla="*/ 0 h 207"/>
                <a:gd name="T2" fmla="*/ 0 w 59"/>
                <a:gd name="T3" fmla="*/ 0 h 207"/>
                <a:gd name="T4" fmla="*/ 0 w 59"/>
                <a:gd name="T5" fmla="*/ 106 h 207"/>
                <a:gd name="T6" fmla="*/ 0 w 59"/>
                <a:gd name="T7" fmla="*/ 207 h 207"/>
                <a:gd name="T8" fmla="*/ 59 w 59"/>
                <a:gd name="T9" fmla="*/ 207 h 207"/>
                <a:gd name="T10" fmla="*/ 59 w 59"/>
                <a:gd name="T11" fmla="*/ 106 h 207"/>
                <a:gd name="T12" fmla="*/ 59 w 59"/>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59" h="207">
                  <a:moveTo>
                    <a:pt x="59" y="0"/>
                  </a:moveTo>
                  <a:lnTo>
                    <a:pt x="0" y="0"/>
                  </a:lnTo>
                  <a:lnTo>
                    <a:pt x="0" y="106"/>
                  </a:lnTo>
                  <a:lnTo>
                    <a:pt x="0" y="207"/>
                  </a:lnTo>
                  <a:lnTo>
                    <a:pt x="59" y="207"/>
                  </a:lnTo>
                  <a:lnTo>
                    <a:pt x="59" y="106"/>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4" name="Freeform 53">
              <a:extLst>
                <a:ext uri="{FF2B5EF4-FFF2-40B4-BE49-F238E27FC236}">
                  <a16:creationId xmlns:a16="http://schemas.microsoft.com/office/drawing/2014/main" id="{B8D0E6B4-2792-8E4B-8DBA-8259796F9F3F}"/>
                </a:ext>
              </a:extLst>
            </p:cNvPr>
            <p:cNvSpPr>
              <a:spLocks/>
            </p:cNvSpPr>
            <p:nvPr userDrawn="1"/>
          </p:nvSpPr>
          <p:spPr bwMode="auto">
            <a:xfrm>
              <a:off x="3527" y="3538"/>
              <a:ext cx="190" cy="212"/>
            </a:xfrm>
            <a:custGeom>
              <a:avLst/>
              <a:gdLst>
                <a:gd name="T0" fmla="*/ 686 w 767"/>
                <a:gd name="T1" fmla="*/ 77 h 857"/>
                <a:gd name="T2" fmla="*/ 480 w 767"/>
                <a:gd name="T3" fmla="*/ 0 h 857"/>
                <a:gd name="T4" fmla="*/ 231 w 767"/>
                <a:gd name="T5" fmla="*/ 111 h 857"/>
                <a:gd name="T6" fmla="*/ 231 w 767"/>
                <a:gd name="T7" fmla="*/ 20 h 857"/>
                <a:gd name="T8" fmla="*/ 0 w 767"/>
                <a:gd name="T9" fmla="*/ 20 h 857"/>
                <a:gd name="T10" fmla="*/ 0 w 767"/>
                <a:gd name="T11" fmla="*/ 857 h 857"/>
                <a:gd name="T12" fmla="*/ 241 w 767"/>
                <a:gd name="T13" fmla="*/ 857 h 857"/>
                <a:gd name="T14" fmla="*/ 241 w 767"/>
                <a:gd name="T15" fmla="*/ 402 h 857"/>
                <a:gd name="T16" fmla="*/ 285 w 767"/>
                <a:gd name="T17" fmla="*/ 268 h 857"/>
                <a:gd name="T18" fmla="*/ 390 w 767"/>
                <a:gd name="T19" fmla="*/ 221 h 857"/>
                <a:gd name="T20" fmla="*/ 494 w 767"/>
                <a:gd name="T21" fmla="*/ 268 h 857"/>
                <a:gd name="T22" fmla="*/ 527 w 767"/>
                <a:gd name="T23" fmla="*/ 434 h 857"/>
                <a:gd name="T24" fmla="*/ 527 w 767"/>
                <a:gd name="T25" fmla="*/ 857 h 857"/>
                <a:gd name="T26" fmla="*/ 767 w 767"/>
                <a:gd name="T27" fmla="*/ 857 h 857"/>
                <a:gd name="T28" fmla="*/ 767 w 767"/>
                <a:gd name="T29" fmla="*/ 334 h 857"/>
                <a:gd name="T30" fmla="*/ 686 w 767"/>
                <a:gd name="T31" fmla="*/ 7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7" h="857">
                  <a:moveTo>
                    <a:pt x="686" y="77"/>
                  </a:moveTo>
                  <a:cubicBezTo>
                    <a:pt x="636" y="24"/>
                    <a:pt x="573" y="0"/>
                    <a:pt x="480" y="0"/>
                  </a:cubicBezTo>
                  <a:cubicBezTo>
                    <a:pt x="388" y="1"/>
                    <a:pt x="281" y="46"/>
                    <a:pt x="231" y="111"/>
                  </a:cubicBezTo>
                  <a:cubicBezTo>
                    <a:pt x="231" y="20"/>
                    <a:pt x="231" y="20"/>
                    <a:pt x="231" y="20"/>
                  </a:cubicBezTo>
                  <a:cubicBezTo>
                    <a:pt x="0" y="20"/>
                    <a:pt x="0" y="20"/>
                    <a:pt x="0" y="20"/>
                  </a:cubicBezTo>
                  <a:cubicBezTo>
                    <a:pt x="0" y="857"/>
                    <a:pt x="0" y="857"/>
                    <a:pt x="0" y="857"/>
                  </a:cubicBezTo>
                  <a:cubicBezTo>
                    <a:pt x="241" y="857"/>
                    <a:pt x="241" y="857"/>
                    <a:pt x="241" y="857"/>
                  </a:cubicBezTo>
                  <a:cubicBezTo>
                    <a:pt x="241" y="402"/>
                    <a:pt x="241" y="402"/>
                    <a:pt x="241" y="402"/>
                  </a:cubicBezTo>
                  <a:cubicBezTo>
                    <a:pt x="241" y="343"/>
                    <a:pt x="257" y="299"/>
                    <a:pt x="285" y="268"/>
                  </a:cubicBezTo>
                  <a:cubicBezTo>
                    <a:pt x="309" y="241"/>
                    <a:pt x="345" y="224"/>
                    <a:pt x="390" y="221"/>
                  </a:cubicBezTo>
                  <a:cubicBezTo>
                    <a:pt x="444" y="218"/>
                    <a:pt x="473" y="242"/>
                    <a:pt x="494" y="268"/>
                  </a:cubicBezTo>
                  <a:cubicBezTo>
                    <a:pt x="520" y="300"/>
                    <a:pt x="527" y="357"/>
                    <a:pt x="527" y="434"/>
                  </a:cubicBezTo>
                  <a:cubicBezTo>
                    <a:pt x="527" y="857"/>
                    <a:pt x="527" y="857"/>
                    <a:pt x="527" y="857"/>
                  </a:cubicBezTo>
                  <a:cubicBezTo>
                    <a:pt x="767" y="857"/>
                    <a:pt x="767" y="857"/>
                    <a:pt x="767" y="857"/>
                  </a:cubicBezTo>
                  <a:cubicBezTo>
                    <a:pt x="767" y="334"/>
                    <a:pt x="767" y="334"/>
                    <a:pt x="767" y="334"/>
                  </a:cubicBezTo>
                  <a:cubicBezTo>
                    <a:pt x="767" y="232"/>
                    <a:pt x="754" y="147"/>
                    <a:pt x="686"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5" name="Freeform 54">
              <a:extLst>
                <a:ext uri="{FF2B5EF4-FFF2-40B4-BE49-F238E27FC236}">
                  <a16:creationId xmlns:a16="http://schemas.microsoft.com/office/drawing/2014/main" id="{93A315E2-37C3-4640-8E20-787CAC9FED2B}"/>
                </a:ext>
              </a:extLst>
            </p:cNvPr>
            <p:cNvSpPr>
              <a:spLocks noEditPoints="1"/>
            </p:cNvSpPr>
            <p:nvPr userDrawn="1"/>
          </p:nvSpPr>
          <p:spPr bwMode="auto">
            <a:xfrm>
              <a:off x="4170" y="3449"/>
              <a:ext cx="222" cy="306"/>
            </a:xfrm>
            <a:custGeom>
              <a:avLst/>
              <a:gdLst>
                <a:gd name="T0" fmla="*/ 900 w 900"/>
                <a:gd name="T1" fmla="*/ 0 h 1233"/>
                <a:gd name="T2" fmla="*/ 900 w 900"/>
                <a:gd name="T3" fmla="*/ 1214 h 1233"/>
                <a:gd name="T4" fmla="*/ 673 w 900"/>
                <a:gd name="T5" fmla="*/ 1214 h 1233"/>
                <a:gd name="T6" fmla="*/ 673 w 900"/>
                <a:gd name="T7" fmla="*/ 1121 h 1233"/>
                <a:gd name="T8" fmla="*/ 414 w 900"/>
                <a:gd name="T9" fmla="*/ 1233 h 1233"/>
                <a:gd name="T10" fmla="*/ 124 w 900"/>
                <a:gd name="T11" fmla="*/ 1121 h 1233"/>
                <a:gd name="T12" fmla="*/ 0 w 900"/>
                <a:gd name="T13" fmla="*/ 796 h 1233"/>
                <a:gd name="T14" fmla="*/ 406 w 900"/>
                <a:gd name="T15" fmla="*/ 357 h 1233"/>
                <a:gd name="T16" fmla="*/ 659 w 900"/>
                <a:gd name="T17" fmla="*/ 451 h 1233"/>
                <a:gd name="T18" fmla="*/ 659 w 900"/>
                <a:gd name="T19" fmla="*/ 0 h 1233"/>
                <a:gd name="T20" fmla="*/ 900 w 900"/>
                <a:gd name="T21" fmla="*/ 0 h 1233"/>
                <a:gd name="T22" fmla="*/ 666 w 900"/>
                <a:gd name="T23" fmla="*/ 796 h 1233"/>
                <a:gd name="T24" fmla="*/ 453 w 900"/>
                <a:gd name="T25" fmla="*/ 569 h 1233"/>
                <a:gd name="T26" fmla="*/ 241 w 900"/>
                <a:gd name="T27" fmla="*/ 796 h 1233"/>
                <a:gd name="T28" fmla="*/ 453 w 900"/>
                <a:gd name="T29" fmla="*/ 1022 h 1233"/>
                <a:gd name="T30" fmla="*/ 666 w 900"/>
                <a:gd name="T31" fmla="*/ 796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233">
                  <a:moveTo>
                    <a:pt x="900" y="0"/>
                  </a:moveTo>
                  <a:cubicBezTo>
                    <a:pt x="900" y="1214"/>
                    <a:pt x="900" y="1214"/>
                    <a:pt x="900" y="1214"/>
                  </a:cubicBezTo>
                  <a:cubicBezTo>
                    <a:pt x="673" y="1214"/>
                    <a:pt x="673" y="1214"/>
                    <a:pt x="673" y="1214"/>
                  </a:cubicBezTo>
                  <a:cubicBezTo>
                    <a:pt x="673" y="1121"/>
                    <a:pt x="673" y="1121"/>
                    <a:pt x="673" y="1121"/>
                  </a:cubicBezTo>
                  <a:cubicBezTo>
                    <a:pt x="620" y="1182"/>
                    <a:pt x="534" y="1233"/>
                    <a:pt x="414" y="1233"/>
                  </a:cubicBezTo>
                  <a:cubicBezTo>
                    <a:pt x="298" y="1233"/>
                    <a:pt x="198" y="1195"/>
                    <a:pt x="124" y="1121"/>
                  </a:cubicBezTo>
                  <a:cubicBezTo>
                    <a:pt x="44" y="1041"/>
                    <a:pt x="0" y="926"/>
                    <a:pt x="0" y="796"/>
                  </a:cubicBezTo>
                  <a:cubicBezTo>
                    <a:pt x="0" y="541"/>
                    <a:pt x="171" y="357"/>
                    <a:pt x="406" y="357"/>
                  </a:cubicBezTo>
                  <a:cubicBezTo>
                    <a:pt x="508" y="357"/>
                    <a:pt x="594" y="389"/>
                    <a:pt x="659" y="451"/>
                  </a:cubicBezTo>
                  <a:cubicBezTo>
                    <a:pt x="659" y="0"/>
                    <a:pt x="659" y="0"/>
                    <a:pt x="659" y="0"/>
                  </a:cubicBezTo>
                  <a:lnTo>
                    <a:pt x="900" y="0"/>
                  </a:lnTo>
                  <a:close/>
                  <a:moveTo>
                    <a:pt x="666" y="796"/>
                  </a:moveTo>
                  <a:cubicBezTo>
                    <a:pt x="666" y="683"/>
                    <a:pt x="593" y="569"/>
                    <a:pt x="453" y="569"/>
                  </a:cubicBezTo>
                  <a:cubicBezTo>
                    <a:pt x="314" y="569"/>
                    <a:pt x="241" y="683"/>
                    <a:pt x="241" y="796"/>
                  </a:cubicBezTo>
                  <a:cubicBezTo>
                    <a:pt x="241" y="908"/>
                    <a:pt x="314" y="1022"/>
                    <a:pt x="453" y="1022"/>
                  </a:cubicBezTo>
                  <a:cubicBezTo>
                    <a:pt x="593" y="1022"/>
                    <a:pt x="666" y="908"/>
                    <a:pt x="666" y="7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6" name="Freeform 55">
              <a:extLst>
                <a:ext uri="{FF2B5EF4-FFF2-40B4-BE49-F238E27FC236}">
                  <a16:creationId xmlns:a16="http://schemas.microsoft.com/office/drawing/2014/main" id="{BC4E9070-B8DB-6743-8E57-0093BFE248D8}"/>
                </a:ext>
              </a:extLst>
            </p:cNvPr>
            <p:cNvSpPr>
              <a:spLocks noEditPoints="1"/>
            </p:cNvSpPr>
            <p:nvPr userDrawn="1"/>
          </p:nvSpPr>
          <p:spPr bwMode="auto">
            <a:xfrm>
              <a:off x="3269" y="3538"/>
              <a:ext cx="224" cy="217"/>
            </a:xfrm>
            <a:custGeom>
              <a:avLst/>
              <a:gdLst>
                <a:gd name="T0" fmla="*/ 905 w 905"/>
                <a:gd name="T1" fmla="*/ 438 h 877"/>
                <a:gd name="T2" fmla="*/ 453 w 905"/>
                <a:gd name="T3" fmla="*/ 877 h 877"/>
                <a:gd name="T4" fmla="*/ 0 w 905"/>
                <a:gd name="T5" fmla="*/ 438 h 877"/>
                <a:gd name="T6" fmla="*/ 453 w 905"/>
                <a:gd name="T7" fmla="*/ 0 h 877"/>
                <a:gd name="T8" fmla="*/ 905 w 905"/>
                <a:gd name="T9" fmla="*/ 438 h 877"/>
                <a:gd name="T10" fmla="*/ 453 w 905"/>
                <a:gd name="T11" fmla="*/ 212 h 877"/>
                <a:gd name="T12" fmla="*/ 241 w 905"/>
                <a:gd name="T13" fmla="*/ 438 h 877"/>
                <a:gd name="T14" fmla="*/ 453 w 905"/>
                <a:gd name="T15" fmla="*/ 664 h 877"/>
                <a:gd name="T16" fmla="*/ 665 w 905"/>
                <a:gd name="T17" fmla="*/ 438 h 877"/>
                <a:gd name="T18" fmla="*/ 453 w 905"/>
                <a:gd name="T19" fmla="*/ 212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5" h="877">
                  <a:moveTo>
                    <a:pt x="905" y="438"/>
                  </a:moveTo>
                  <a:cubicBezTo>
                    <a:pt x="905" y="692"/>
                    <a:pt x="715" y="877"/>
                    <a:pt x="453" y="877"/>
                  </a:cubicBezTo>
                  <a:cubicBezTo>
                    <a:pt x="190" y="877"/>
                    <a:pt x="0" y="692"/>
                    <a:pt x="0" y="438"/>
                  </a:cubicBezTo>
                  <a:cubicBezTo>
                    <a:pt x="0" y="184"/>
                    <a:pt x="190" y="0"/>
                    <a:pt x="453" y="0"/>
                  </a:cubicBezTo>
                  <a:cubicBezTo>
                    <a:pt x="715" y="0"/>
                    <a:pt x="905" y="184"/>
                    <a:pt x="905" y="438"/>
                  </a:cubicBezTo>
                  <a:moveTo>
                    <a:pt x="453" y="212"/>
                  </a:moveTo>
                  <a:cubicBezTo>
                    <a:pt x="313" y="212"/>
                    <a:pt x="241" y="326"/>
                    <a:pt x="241" y="438"/>
                  </a:cubicBezTo>
                  <a:cubicBezTo>
                    <a:pt x="241" y="551"/>
                    <a:pt x="313" y="664"/>
                    <a:pt x="453" y="664"/>
                  </a:cubicBezTo>
                  <a:cubicBezTo>
                    <a:pt x="592" y="664"/>
                    <a:pt x="665" y="551"/>
                    <a:pt x="665" y="438"/>
                  </a:cubicBezTo>
                  <a:cubicBezTo>
                    <a:pt x="665" y="326"/>
                    <a:pt x="592" y="212"/>
                    <a:pt x="453"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7" name="Freeform 56">
              <a:extLst>
                <a:ext uri="{FF2B5EF4-FFF2-40B4-BE49-F238E27FC236}">
                  <a16:creationId xmlns:a16="http://schemas.microsoft.com/office/drawing/2014/main" id="{29F8D4F2-F3CB-9C4D-8CCA-91DA6320C60F}"/>
                </a:ext>
              </a:extLst>
            </p:cNvPr>
            <p:cNvSpPr>
              <a:spLocks noEditPoints="1"/>
            </p:cNvSpPr>
            <p:nvPr userDrawn="1"/>
          </p:nvSpPr>
          <p:spPr bwMode="auto">
            <a:xfrm>
              <a:off x="4636" y="3449"/>
              <a:ext cx="95" cy="95"/>
            </a:xfrm>
            <a:custGeom>
              <a:avLst/>
              <a:gdLst>
                <a:gd name="T0" fmla="*/ 118 w 383"/>
                <a:gd name="T1" fmla="*/ 299 h 382"/>
                <a:gd name="T2" fmla="*/ 158 w 383"/>
                <a:gd name="T3" fmla="*/ 299 h 382"/>
                <a:gd name="T4" fmla="*/ 158 w 383"/>
                <a:gd name="T5" fmla="*/ 209 h 382"/>
                <a:gd name="T6" fmla="*/ 187 w 383"/>
                <a:gd name="T7" fmla="*/ 209 h 382"/>
                <a:gd name="T8" fmla="*/ 242 w 383"/>
                <a:gd name="T9" fmla="*/ 299 h 382"/>
                <a:gd name="T10" fmla="*/ 284 w 383"/>
                <a:gd name="T11" fmla="*/ 299 h 382"/>
                <a:gd name="T12" fmla="*/ 227 w 383"/>
                <a:gd name="T13" fmla="*/ 206 h 382"/>
                <a:gd name="T14" fmla="*/ 279 w 383"/>
                <a:gd name="T15" fmla="*/ 146 h 382"/>
                <a:gd name="T16" fmla="*/ 202 w 383"/>
                <a:gd name="T17" fmla="*/ 80 h 382"/>
                <a:gd name="T18" fmla="*/ 118 w 383"/>
                <a:gd name="T19" fmla="*/ 80 h 382"/>
                <a:gd name="T20" fmla="*/ 118 w 383"/>
                <a:gd name="T21" fmla="*/ 299 h 382"/>
                <a:gd name="T22" fmla="*/ 158 w 383"/>
                <a:gd name="T23" fmla="*/ 114 h 382"/>
                <a:gd name="T24" fmla="*/ 187 w 383"/>
                <a:gd name="T25" fmla="*/ 114 h 382"/>
                <a:gd name="T26" fmla="*/ 239 w 383"/>
                <a:gd name="T27" fmla="*/ 145 h 382"/>
                <a:gd name="T28" fmla="*/ 187 w 383"/>
                <a:gd name="T29" fmla="*/ 176 h 382"/>
                <a:gd name="T30" fmla="*/ 158 w 383"/>
                <a:gd name="T31" fmla="*/ 176 h 382"/>
                <a:gd name="T32" fmla="*/ 158 w 383"/>
                <a:gd name="T33" fmla="*/ 114 h 382"/>
                <a:gd name="T34" fmla="*/ 0 w 383"/>
                <a:gd name="T35" fmla="*/ 191 h 382"/>
                <a:gd name="T36" fmla="*/ 191 w 383"/>
                <a:gd name="T37" fmla="*/ 382 h 382"/>
                <a:gd name="T38" fmla="*/ 383 w 383"/>
                <a:gd name="T39" fmla="*/ 191 h 382"/>
                <a:gd name="T40" fmla="*/ 191 w 383"/>
                <a:gd name="T41" fmla="*/ 0 h 382"/>
                <a:gd name="T42" fmla="*/ 0 w 383"/>
                <a:gd name="T43" fmla="*/ 191 h 382"/>
                <a:gd name="T44" fmla="*/ 34 w 383"/>
                <a:gd name="T45" fmla="*/ 191 h 382"/>
                <a:gd name="T46" fmla="*/ 191 w 383"/>
                <a:gd name="T47" fmla="*/ 34 h 382"/>
                <a:gd name="T48" fmla="*/ 349 w 383"/>
                <a:gd name="T49" fmla="*/ 191 h 382"/>
                <a:gd name="T50" fmla="*/ 191 w 383"/>
                <a:gd name="T51" fmla="*/ 349 h 382"/>
                <a:gd name="T52" fmla="*/ 34 w 383"/>
                <a:gd name="T53"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3" h="382">
                  <a:moveTo>
                    <a:pt x="118" y="299"/>
                  </a:moveTo>
                  <a:cubicBezTo>
                    <a:pt x="158" y="299"/>
                    <a:pt x="158" y="299"/>
                    <a:pt x="158" y="299"/>
                  </a:cubicBezTo>
                  <a:cubicBezTo>
                    <a:pt x="158" y="209"/>
                    <a:pt x="158" y="209"/>
                    <a:pt x="158" y="209"/>
                  </a:cubicBezTo>
                  <a:cubicBezTo>
                    <a:pt x="187" y="209"/>
                    <a:pt x="187" y="209"/>
                    <a:pt x="187" y="209"/>
                  </a:cubicBezTo>
                  <a:cubicBezTo>
                    <a:pt x="242" y="299"/>
                    <a:pt x="242" y="299"/>
                    <a:pt x="242" y="299"/>
                  </a:cubicBezTo>
                  <a:cubicBezTo>
                    <a:pt x="284" y="299"/>
                    <a:pt x="284" y="299"/>
                    <a:pt x="284" y="299"/>
                  </a:cubicBezTo>
                  <a:cubicBezTo>
                    <a:pt x="227" y="206"/>
                    <a:pt x="227" y="206"/>
                    <a:pt x="227" y="206"/>
                  </a:cubicBezTo>
                  <a:cubicBezTo>
                    <a:pt x="257" y="203"/>
                    <a:pt x="279" y="184"/>
                    <a:pt x="279" y="146"/>
                  </a:cubicBezTo>
                  <a:cubicBezTo>
                    <a:pt x="279" y="104"/>
                    <a:pt x="255" y="80"/>
                    <a:pt x="202" y="80"/>
                  </a:cubicBezTo>
                  <a:cubicBezTo>
                    <a:pt x="118" y="80"/>
                    <a:pt x="118" y="80"/>
                    <a:pt x="118" y="80"/>
                  </a:cubicBezTo>
                  <a:lnTo>
                    <a:pt x="118" y="299"/>
                  </a:lnTo>
                  <a:close/>
                  <a:moveTo>
                    <a:pt x="158" y="114"/>
                  </a:moveTo>
                  <a:cubicBezTo>
                    <a:pt x="187" y="114"/>
                    <a:pt x="187" y="114"/>
                    <a:pt x="187" y="114"/>
                  </a:cubicBezTo>
                  <a:cubicBezTo>
                    <a:pt x="212" y="114"/>
                    <a:pt x="239" y="115"/>
                    <a:pt x="239" y="145"/>
                  </a:cubicBezTo>
                  <a:cubicBezTo>
                    <a:pt x="239" y="174"/>
                    <a:pt x="212" y="176"/>
                    <a:pt x="187" y="176"/>
                  </a:cubicBezTo>
                  <a:cubicBezTo>
                    <a:pt x="158" y="176"/>
                    <a:pt x="158" y="176"/>
                    <a:pt x="158" y="176"/>
                  </a:cubicBezTo>
                  <a:lnTo>
                    <a:pt x="158" y="114"/>
                  </a:lnTo>
                  <a:close/>
                  <a:moveTo>
                    <a:pt x="0" y="191"/>
                  </a:moveTo>
                  <a:cubicBezTo>
                    <a:pt x="0" y="296"/>
                    <a:pt x="86" y="382"/>
                    <a:pt x="191" y="382"/>
                  </a:cubicBezTo>
                  <a:cubicBezTo>
                    <a:pt x="297" y="382"/>
                    <a:pt x="383" y="296"/>
                    <a:pt x="383" y="191"/>
                  </a:cubicBezTo>
                  <a:cubicBezTo>
                    <a:pt x="383" y="86"/>
                    <a:pt x="297" y="0"/>
                    <a:pt x="191" y="0"/>
                  </a:cubicBezTo>
                  <a:cubicBezTo>
                    <a:pt x="86" y="0"/>
                    <a:pt x="0" y="86"/>
                    <a:pt x="0" y="191"/>
                  </a:cubicBezTo>
                  <a:moveTo>
                    <a:pt x="34" y="191"/>
                  </a:moveTo>
                  <a:cubicBezTo>
                    <a:pt x="34" y="104"/>
                    <a:pt x="104" y="34"/>
                    <a:pt x="191" y="34"/>
                  </a:cubicBezTo>
                  <a:cubicBezTo>
                    <a:pt x="278" y="34"/>
                    <a:pt x="349" y="104"/>
                    <a:pt x="349" y="191"/>
                  </a:cubicBezTo>
                  <a:cubicBezTo>
                    <a:pt x="349" y="278"/>
                    <a:pt x="278" y="349"/>
                    <a:pt x="191" y="349"/>
                  </a:cubicBezTo>
                  <a:cubicBezTo>
                    <a:pt x="104" y="349"/>
                    <a:pt x="34" y="278"/>
                    <a:pt x="34" y="1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8" name="Freeform 57">
              <a:extLst>
                <a:ext uri="{FF2B5EF4-FFF2-40B4-BE49-F238E27FC236}">
                  <a16:creationId xmlns:a16="http://schemas.microsoft.com/office/drawing/2014/main" id="{924F8088-803F-554F-A4A6-605DB8C4D79E}"/>
                </a:ext>
              </a:extLst>
            </p:cNvPr>
            <p:cNvSpPr>
              <a:spLocks/>
            </p:cNvSpPr>
            <p:nvPr userDrawn="1"/>
          </p:nvSpPr>
          <p:spPr bwMode="auto">
            <a:xfrm>
              <a:off x="3768" y="1895"/>
              <a:ext cx="434" cy="1109"/>
            </a:xfrm>
            <a:custGeom>
              <a:avLst/>
              <a:gdLst>
                <a:gd name="T0" fmla="*/ 509 w 1751"/>
                <a:gd name="T1" fmla="*/ 0 h 4481"/>
                <a:gd name="T2" fmla="*/ 509 w 1751"/>
                <a:gd name="T3" fmla="*/ 2792 h 4481"/>
                <a:gd name="T4" fmla="*/ 161 w 1751"/>
                <a:gd name="T5" fmla="*/ 2452 h 4481"/>
                <a:gd name="T6" fmla="*/ 161 w 1751"/>
                <a:gd name="T7" fmla="*/ 3527 h 4481"/>
                <a:gd name="T8" fmla="*/ 19 w 1751"/>
                <a:gd name="T9" fmla="*/ 4087 h 4481"/>
                <a:gd name="T10" fmla="*/ 17 w 1751"/>
                <a:gd name="T11" fmla="*/ 4090 h 4481"/>
                <a:gd name="T12" fmla="*/ 0 w 1751"/>
                <a:gd name="T13" fmla="*/ 4110 h 4481"/>
                <a:gd name="T14" fmla="*/ 393 w 1751"/>
                <a:gd name="T15" fmla="*/ 4481 h 4481"/>
                <a:gd name="T16" fmla="*/ 1751 w 1751"/>
                <a:gd name="T17" fmla="*/ 4481 h 4481"/>
                <a:gd name="T18" fmla="*/ 1751 w 1751"/>
                <a:gd name="T19" fmla="*/ 0 h 4481"/>
                <a:gd name="T20" fmla="*/ 509 w 1751"/>
                <a:gd name="T21" fmla="*/ 0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1" h="4481">
                  <a:moveTo>
                    <a:pt x="509" y="0"/>
                  </a:moveTo>
                  <a:cubicBezTo>
                    <a:pt x="509" y="2792"/>
                    <a:pt x="509" y="2792"/>
                    <a:pt x="509" y="2792"/>
                  </a:cubicBezTo>
                  <a:cubicBezTo>
                    <a:pt x="161" y="2452"/>
                    <a:pt x="161" y="2452"/>
                    <a:pt x="161" y="2452"/>
                  </a:cubicBezTo>
                  <a:cubicBezTo>
                    <a:pt x="161" y="3527"/>
                    <a:pt x="161" y="3527"/>
                    <a:pt x="161" y="3527"/>
                  </a:cubicBezTo>
                  <a:cubicBezTo>
                    <a:pt x="161" y="3775"/>
                    <a:pt x="139" y="3938"/>
                    <a:pt x="19" y="4087"/>
                  </a:cubicBezTo>
                  <a:cubicBezTo>
                    <a:pt x="17" y="4090"/>
                    <a:pt x="17" y="4090"/>
                    <a:pt x="17" y="4090"/>
                  </a:cubicBezTo>
                  <a:cubicBezTo>
                    <a:pt x="11" y="4097"/>
                    <a:pt x="5" y="4103"/>
                    <a:pt x="0" y="4110"/>
                  </a:cubicBezTo>
                  <a:cubicBezTo>
                    <a:pt x="393" y="4481"/>
                    <a:pt x="393" y="4481"/>
                    <a:pt x="393" y="4481"/>
                  </a:cubicBezTo>
                  <a:cubicBezTo>
                    <a:pt x="1751" y="4481"/>
                    <a:pt x="1751" y="4481"/>
                    <a:pt x="1751" y="4481"/>
                  </a:cubicBezTo>
                  <a:cubicBezTo>
                    <a:pt x="1751" y="0"/>
                    <a:pt x="1751" y="0"/>
                    <a:pt x="1751" y="0"/>
                  </a:cubicBezTo>
                  <a:lnTo>
                    <a:pt x="5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59" name="Freeform 58">
              <a:extLst>
                <a:ext uri="{FF2B5EF4-FFF2-40B4-BE49-F238E27FC236}">
                  <a16:creationId xmlns:a16="http://schemas.microsoft.com/office/drawing/2014/main" id="{F0F89252-2677-E94C-B007-2F3C11046927}"/>
                </a:ext>
              </a:extLst>
            </p:cNvPr>
            <p:cNvSpPr>
              <a:spLocks/>
            </p:cNvSpPr>
            <p:nvPr userDrawn="1"/>
          </p:nvSpPr>
          <p:spPr bwMode="auto">
            <a:xfrm>
              <a:off x="2850" y="1895"/>
              <a:ext cx="523" cy="1109"/>
            </a:xfrm>
            <a:custGeom>
              <a:avLst/>
              <a:gdLst>
                <a:gd name="T0" fmla="*/ 1242 w 2112"/>
                <a:gd name="T1" fmla="*/ 1773 h 4481"/>
                <a:gd name="T2" fmla="*/ 1839 w 2112"/>
                <a:gd name="T3" fmla="*/ 2338 h 4481"/>
                <a:gd name="T4" fmla="*/ 1856 w 2112"/>
                <a:gd name="T5" fmla="*/ 1719 h 4481"/>
                <a:gd name="T6" fmla="*/ 1912 w 2112"/>
                <a:gd name="T7" fmla="*/ 1629 h 4481"/>
                <a:gd name="T8" fmla="*/ 2062 w 2112"/>
                <a:gd name="T9" fmla="*/ 795 h 4481"/>
                <a:gd name="T10" fmla="*/ 2112 w 2112"/>
                <a:gd name="T11" fmla="*/ 740 h 4481"/>
                <a:gd name="T12" fmla="*/ 1354 w 2112"/>
                <a:gd name="T13" fmla="*/ 0 h 4481"/>
                <a:gd name="T14" fmla="*/ 0 w 2112"/>
                <a:gd name="T15" fmla="*/ 0 h 4481"/>
                <a:gd name="T16" fmla="*/ 0 w 2112"/>
                <a:gd name="T17" fmla="*/ 4481 h 4481"/>
                <a:gd name="T18" fmla="*/ 1242 w 2112"/>
                <a:gd name="T19" fmla="*/ 4481 h 4481"/>
                <a:gd name="T20" fmla="*/ 1242 w 2112"/>
                <a:gd name="T21" fmla="*/ 1773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2" h="4481">
                  <a:moveTo>
                    <a:pt x="1242" y="1773"/>
                  </a:moveTo>
                  <a:cubicBezTo>
                    <a:pt x="1242" y="1773"/>
                    <a:pt x="1790" y="2292"/>
                    <a:pt x="1839" y="2338"/>
                  </a:cubicBezTo>
                  <a:cubicBezTo>
                    <a:pt x="1787" y="2144"/>
                    <a:pt x="1751" y="1887"/>
                    <a:pt x="1856" y="1719"/>
                  </a:cubicBezTo>
                  <a:cubicBezTo>
                    <a:pt x="1912" y="1629"/>
                    <a:pt x="1912" y="1629"/>
                    <a:pt x="1912" y="1629"/>
                  </a:cubicBezTo>
                  <a:cubicBezTo>
                    <a:pt x="1855" y="1323"/>
                    <a:pt x="1869" y="1006"/>
                    <a:pt x="2062" y="795"/>
                  </a:cubicBezTo>
                  <a:cubicBezTo>
                    <a:pt x="2112" y="740"/>
                    <a:pt x="2112" y="740"/>
                    <a:pt x="2112" y="740"/>
                  </a:cubicBezTo>
                  <a:cubicBezTo>
                    <a:pt x="1354" y="0"/>
                    <a:pt x="1354" y="0"/>
                    <a:pt x="1354" y="0"/>
                  </a:cubicBezTo>
                  <a:cubicBezTo>
                    <a:pt x="0" y="0"/>
                    <a:pt x="0" y="0"/>
                    <a:pt x="0" y="0"/>
                  </a:cubicBezTo>
                  <a:cubicBezTo>
                    <a:pt x="0" y="4481"/>
                    <a:pt x="0" y="4481"/>
                    <a:pt x="0" y="4481"/>
                  </a:cubicBezTo>
                  <a:cubicBezTo>
                    <a:pt x="1242" y="4481"/>
                    <a:pt x="1242" y="4481"/>
                    <a:pt x="1242" y="4481"/>
                  </a:cubicBezTo>
                  <a:lnTo>
                    <a:pt x="1242" y="17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60" name="Freeform 59">
              <a:extLst>
                <a:ext uri="{FF2B5EF4-FFF2-40B4-BE49-F238E27FC236}">
                  <a16:creationId xmlns:a16="http://schemas.microsoft.com/office/drawing/2014/main" id="{A28FE0EE-BF7D-5F45-80D5-4345F4CA299F}"/>
                </a:ext>
              </a:extLst>
            </p:cNvPr>
            <p:cNvSpPr>
              <a:spLocks/>
            </p:cNvSpPr>
            <p:nvPr userDrawn="1"/>
          </p:nvSpPr>
          <p:spPr bwMode="auto">
            <a:xfrm>
              <a:off x="3792" y="3082"/>
              <a:ext cx="352" cy="210"/>
            </a:xfrm>
            <a:custGeom>
              <a:avLst/>
              <a:gdLst>
                <a:gd name="T0" fmla="*/ 264 w 1420"/>
                <a:gd name="T1" fmla="*/ 22 h 850"/>
                <a:gd name="T2" fmla="*/ 977 w 1420"/>
                <a:gd name="T3" fmla="*/ 90 h 850"/>
                <a:gd name="T4" fmla="*/ 1098 w 1420"/>
                <a:gd name="T5" fmla="*/ 235 h 850"/>
                <a:gd name="T6" fmla="*/ 839 w 1420"/>
                <a:gd name="T7" fmla="*/ 204 h 850"/>
                <a:gd name="T8" fmla="*/ 830 w 1420"/>
                <a:gd name="T9" fmla="*/ 299 h 850"/>
                <a:gd name="T10" fmla="*/ 1115 w 1420"/>
                <a:gd name="T11" fmla="*/ 258 h 850"/>
                <a:gd name="T12" fmla="*/ 1406 w 1420"/>
                <a:gd name="T13" fmla="*/ 463 h 850"/>
                <a:gd name="T14" fmla="*/ 1104 w 1420"/>
                <a:gd name="T15" fmla="*/ 436 h 850"/>
                <a:gd name="T16" fmla="*/ 636 w 1420"/>
                <a:gd name="T17" fmla="*/ 622 h 850"/>
                <a:gd name="T18" fmla="*/ 120 w 1420"/>
                <a:gd name="T19" fmla="*/ 850 h 850"/>
                <a:gd name="T20" fmla="*/ 429 w 1420"/>
                <a:gd name="T21" fmla="*/ 520 h 850"/>
                <a:gd name="T22" fmla="*/ 131 w 1420"/>
                <a:gd name="T23" fmla="*/ 416 h 850"/>
                <a:gd name="T24" fmla="*/ 375 w 1420"/>
                <a:gd name="T25" fmla="*/ 203 h 850"/>
                <a:gd name="T26" fmla="*/ 0 w 1420"/>
                <a:gd name="T27" fmla="*/ 0 h 850"/>
                <a:gd name="T28" fmla="*/ 264 w 1420"/>
                <a:gd name="T29" fmla="*/ 2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0" h="850">
                  <a:moveTo>
                    <a:pt x="264" y="22"/>
                  </a:moveTo>
                  <a:cubicBezTo>
                    <a:pt x="558" y="44"/>
                    <a:pt x="767" y="64"/>
                    <a:pt x="977" y="90"/>
                  </a:cubicBezTo>
                  <a:cubicBezTo>
                    <a:pt x="1057" y="100"/>
                    <a:pt x="1088" y="192"/>
                    <a:pt x="1098" y="235"/>
                  </a:cubicBezTo>
                  <a:cubicBezTo>
                    <a:pt x="998" y="210"/>
                    <a:pt x="839" y="204"/>
                    <a:pt x="839" y="204"/>
                  </a:cubicBezTo>
                  <a:cubicBezTo>
                    <a:pt x="830" y="299"/>
                    <a:pt x="830" y="299"/>
                    <a:pt x="830" y="299"/>
                  </a:cubicBezTo>
                  <a:cubicBezTo>
                    <a:pt x="830" y="299"/>
                    <a:pt x="966" y="260"/>
                    <a:pt x="1115" y="258"/>
                  </a:cubicBezTo>
                  <a:cubicBezTo>
                    <a:pt x="1115" y="258"/>
                    <a:pt x="1420" y="257"/>
                    <a:pt x="1406" y="463"/>
                  </a:cubicBezTo>
                  <a:cubicBezTo>
                    <a:pt x="1322" y="405"/>
                    <a:pt x="1152" y="428"/>
                    <a:pt x="1104" y="436"/>
                  </a:cubicBezTo>
                  <a:cubicBezTo>
                    <a:pt x="951" y="461"/>
                    <a:pt x="805" y="532"/>
                    <a:pt x="636" y="622"/>
                  </a:cubicBezTo>
                  <a:cubicBezTo>
                    <a:pt x="482" y="703"/>
                    <a:pt x="315" y="791"/>
                    <a:pt x="120" y="850"/>
                  </a:cubicBezTo>
                  <a:cubicBezTo>
                    <a:pt x="206" y="767"/>
                    <a:pt x="429" y="520"/>
                    <a:pt x="429" y="520"/>
                  </a:cubicBezTo>
                  <a:cubicBezTo>
                    <a:pt x="131" y="416"/>
                    <a:pt x="131" y="416"/>
                    <a:pt x="131" y="416"/>
                  </a:cubicBezTo>
                  <a:cubicBezTo>
                    <a:pt x="375" y="203"/>
                    <a:pt x="375" y="203"/>
                    <a:pt x="375" y="203"/>
                  </a:cubicBezTo>
                  <a:cubicBezTo>
                    <a:pt x="0" y="0"/>
                    <a:pt x="0" y="0"/>
                    <a:pt x="0" y="0"/>
                  </a:cubicBezTo>
                  <a:cubicBezTo>
                    <a:pt x="93" y="8"/>
                    <a:pt x="182" y="15"/>
                    <a:pt x="264"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61" name="Freeform 60">
              <a:extLst>
                <a:ext uri="{FF2B5EF4-FFF2-40B4-BE49-F238E27FC236}">
                  <a16:creationId xmlns:a16="http://schemas.microsoft.com/office/drawing/2014/main" id="{44A34A37-781B-3549-8CEF-301B8BD99BF4}"/>
                </a:ext>
              </a:extLst>
            </p:cNvPr>
            <p:cNvSpPr>
              <a:spLocks/>
            </p:cNvSpPr>
            <p:nvPr userDrawn="1"/>
          </p:nvSpPr>
          <p:spPr bwMode="auto">
            <a:xfrm>
              <a:off x="3750" y="1503"/>
              <a:ext cx="59" cy="1386"/>
            </a:xfrm>
            <a:custGeom>
              <a:avLst/>
              <a:gdLst>
                <a:gd name="T0" fmla="*/ 236 w 236"/>
                <a:gd name="T1" fmla="*/ 0 h 5594"/>
                <a:gd name="T2" fmla="*/ 116 w 236"/>
                <a:gd name="T3" fmla="*/ 1792 h 5594"/>
                <a:gd name="T4" fmla="*/ 116 w 236"/>
                <a:gd name="T5" fmla="*/ 5108 h 5594"/>
                <a:gd name="T6" fmla="*/ 0 w 236"/>
                <a:gd name="T7" fmla="*/ 5594 h 5594"/>
              </a:gdLst>
              <a:ahLst/>
              <a:cxnLst>
                <a:cxn ang="0">
                  <a:pos x="T0" y="T1"/>
                </a:cxn>
                <a:cxn ang="0">
                  <a:pos x="T2" y="T3"/>
                </a:cxn>
                <a:cxn ang="0">
                  <a:pos x="T4" y="T5"/>
                </a:cxn>
                <a:cxn ang="0">
                  <a:pos x="T6" y="T7"/>
                </a:cxn>
              </a:cxnLst>
              <a:rect l="0" t="0" r="r" b="b"/>
              <a:pathLst>
                <a:path w="236" h="5594">
                  <a:moveTo>
                    <a:pt x="236" y="0"/>
                  </a:moveTo>
                  <a:cubicBezTo>
                    <a:pt x="236" y="0"/>
                    <a:pt x="116" y="644"/>
                    <a:pt x="116" y="1792"/>
                  </a:cubicBezTo>
                  <a:cubicBezTo>
                    <a:pt x="116" y="5108"/>
                    <a:pt x="116" y="5108"/>
                    <a:pt x="116" y="5108"/>
                  </a:cubicBezTo>
                  <a:cubicBezTo>
                    <a:pt x="116" y="5337"/>
                    <a:pt x="96" y="5474"/>
                    <a:pt x="0" y="55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sp>
          <p:nvSpPr>
            <p:cNvPr id="62" name="Freeform 61">
              <a:extLst>
                <a:ext uri="{FF2B5EF4-FFF2-40B4-BE49-F238E27FC236}">
                  <a16:creationId xmlns:a16="http://schemas.microsoft.com/office/drawing/2014/main" id="{A97C2137-C5E0-3B4A-9C40-D168FB01CD00}"/>
                </a:ext>
              </a:extLst>
            </p:cNvPr>
            <p:cNvSpPr>
              <a:spLocks/>
            </p:cNvSpPr>
            <p:nvPr userDrawn="1"/>
          </p:nvSpPr>
          <p:spPr bwMode="auto">
            <a:xfrm>
              <a:off x="2919" y="1494"/>
              <a:ext cx="934" cy="1816"/>
            </a:xfrm>
            <a:custGeom>
              <a:avLst/>
              <a:gdLst>
                <a:gd name="T0" fmla="*/ 3358 w 3774"/>
                <a:gd name="T1" fmla="*/ 5632 h 7335"/>
                <a:gd name="T2" fmla="*/ 3079 w 3774"/>
                <a:gd name="T3" fmla="*/ 6187 h 7335"/>
                <a:gd name="T4" fmla="*/ 3079 w 3774"/>
                <a:gd name="T5" fmla="*/ 6187 h 7335"/>
                <a:gd name="T6" fmla="*/ 3302 w 3774"/>
                <a:gd name="T7" fmla="*/ 6410 h 7335"/>
                <a:gd name="T8" fmla="*/ 3720 w 3774"/>
                <a:gd name="T9" fmla="*/ 6636 h 7335"/>
                <a:gd name="T10" fmla="*/ 3449 w 3774"/>
                <a:gd name="T11" fmla="*/ 6873 h 7335"/>
                <a:gd name="T12" fmla="*/ 3774 w 3774"/>
                <a:gd name="T13" fmla="*/ 6975 h 7335"/>
                <a:gd name="T14" fmla="*/ 3441 w 3774"/>
                <a:gd name="T15" fmla="*/ 7312 h 7335"/>
                <a:gd name="T16" fmla="*/ 3169 w 3774"/>
                <a:gd name="T17" fmla="*/ 7335 h 7335"/>
                <a:gd name="T18" fmla="*/ 1281 w 3774"/>
                <a:gd name="T19" fmla="*/ 6924 h 7335"/>
                <a:gd name="T20" fmla="*/ 636 w 3774"/>
                <a:gd name="T21" fmla="*/ 7086 h 7335"/>
                <a:gd name="T22" fmla="*/ 823 w 3774"/>
                <a:gd name="T23" fmla="*/ 6882 h 7335"/>
                <a:gd name="T24" fmla="*/ 339 w 3774"/>
                <a:gd name="T25" fmla="*/ 6912 h 7335"/>
                <a:gd name="T26" fmla="*/ 675 w 3774"/>
                <a:gd name="T27" fmla="*/ 6684 h 7335"/>
                <a:gd name="T28" fmla="*/ 0 w 3774"/>
                <a:gd name="T29" fmla="*/ 6500 h 7335"/>
                <a:gd name="T30" fmla="*/ 1280 w 3774"/>
                <a:gd name="T31" fmla="*/ 6465 h 7335"/>
                <a:gd name="T32" fmla="*/ 2083 w 3774"/>
                <a:gd name="T33" fmla="*/ 6498 h 7335"/>
                <a:gd name="T34" fmla="*/ 1500 w 3774"/>
                <a:gd name="T35" fmla="*/ 6006 h 7335"/>
                <a:gd name="T36" fmla="*/ 1976 w 3774"/>
                <a:gd name="T37" fmla="*/ 6078 h 7335"/>
                <a:gd name="T38" fmla="*/ 1432 w 3774"/>
                <a:gd name="T39" fmla="*/ 5412 h 7335"/>
                <a:gd name="T40" fmla="*/ 1964 w 3774"/>
                <a:gd name="T41" fmla="*/ 5598 h 7335"/>
                <a:gd name="T42" fmla="*/ 1482 w 3774"/>
                <a:gd name="T43" fmla="*/ 4831 h 7335"/>
                <a:gd name="T44" fmla="*/ 1902 w 3774"/>
                <a:gd name="T45" fmla="*/ 5096 h 7335"/>
                <a:gd name="T46" fmla="*/ 1544 w 3774"/>
                <a:gd name="T47" fmla="*/ 4223 h 7335"/>
                <a:gd name="T48" fmla="*/ 1936 w 3774"/>
                <a:gd name="T49" fmla="*/ 4487 h 7335"/>
                <a:gd name="T50" fmla="*/ 1678 w 3774"/>
                <a:gd name="T51" fmla="*/ 3401 h 7335"/>
                <a:gd name="T52" fmla="*/ 2063 w 3774"/>
                <a:gd name="T53" fmla="*/ 4032 h 7335"/>
                <a:gd name="T54" fmla="*/ 1872 w 3774"/>
                <a:gd name="T55" fmla="*/ 2493 h 7335"/>
                <a:gd name="T56" fmla="*/ 2345 w 3774"/>
                <a:gd name="T57" fmla="*/ 3685 h 7335"/>
                <a:gd name="T58" fmla="*/ 2340 w 3774"/>
                <a:gd name="T59" fmla="*/ 1341 h 7335"/>
                <a:gd name="T60" fmla="*/ 2525 w 3774"/>
                <a:gd name="T61" fmla="*/ 2863 h 7335"/>
                <a:gd name="T62" fmla="*/ 3007 w 3774"/>
                <a:gd name="T63" fmla="*/ 550 h 7335"/>
                <a:gd name="T64" fmla="*/ 2911 w 3774"/>
                <a:gd name="T65" fmla="*/ 2268 h 7335"/>
                <a:gd name="T66" fmla="*/ 3594 w 3774"/>
                <a:gd name="T67" fmla="*/ 38 h 7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4" h="7335">
                  <a:moveTo>
                    <a:pt x="3358" y="5632"/>
                  </a:moveTo>
                  <a:cubicBezTo>
                    <a:pt x="3219" y="5793"/>
                    <a:pt x="3040" y="6021"/>
                    <a:pt x="3079" y="6187"/>
                  </a:cubicBezTo>
                  <a:cubicBezTo>
                    <a:pt x="3079" y="6187"/>
                    <a:pt x="3079" y="6187"/>
                    <a:pt x="3079" y="6187"/>
                  </a:cubicBezTo>
                  <a:cubicBezTo>
                    <a:pt x="3107" y="6325"/>
                    <a:pt x="3302" y="6410"/>
                    <a:pt x="3302" y="6410"/>
                  </a:cubicBezTo>
                  <a:cubicBezTo>
                    <a:pt x="3720" y="6636"/>
                    <a:pt x="3720" y="6636"/>
                    <a:pt x="3720" y="6636"/>
                  </a:cubicBezTo>
                  <a:cubicBezTo>
                    <a:pt x="3449" y="6873"/>
                    <a:pt x="3449" y="6873"/>
                    <a:pt x="3449" y="6873"/>
                  </a:cubicBezTo>
                  <a:cubicBezTo>
                    <a:pt x="3774" y="6975"/>
                    <a:pt x="3774" y="6975"/>
                    <a:pt x="3774" y="6975"/>
                  </a:cubicBezTo>
                  <a:cubicBezTo>
                    <a:pt x="3774" y="6975"/>
                    <a:pt x="3476" y="7281"/>
                    <a:pt x="3441" y="7312"/>
                  </a:cubicBezTo>
                  <a:cubicBezTo>
                    <a:pt x="3356" y="7326"/>
                    <a:pt x="3266" y="7335"/>
                    <a:pt x="3169" y="7335"/>
                  </a:cubicBezTo>
                  <a:cubicBezTo>
                    <a:pt x="2479" y="7335"/>
                    <a:pt x="1519" y="6927"/>
                    <a:pt x="1281" y="6924"/>
                  </a:cubicBezTo>
                  <a:cubicBezTo>
                    <a:pt x="995" y="6921"/>
                    <a:pt x="636" y="7086"/>
                    <a:pt x="636" y="7086"/>
                  </a:cubicBezTo>
                  <a:cubicBezTo>
                    <a:pt x="823" y="6882"/>
                    <a:pt x="823" y="6882"/>
                    <a:pt x="823" y="6882"/>
                  </a:cubicBezTo>
                  <a:cubicBezTo>
                    <a:pt x="823" y="6882"/>
                    <a:pt x="577" y="6932"/>
                    <a:pt x="339" y="6912"/>
                  </a:cubicBezTo>
                  <a:cubicBezTo>
                    <a:pt x="675" y="6684"/>
                    <a:pt x="675" y="6684"/>
                    <a:pt x="675" y="6684"/>
                  </a:cubicBezTo>
                  <a:cubicBezTo>
                    <a:pt x="380" y="6674"/>
                    <a:pt x="122" y="6586"/>
                    <a:pt x="0" y="6500"/>
                  </a:cubicBezTo>
                  <a:cubicBezTo>
                    <a:pt x="0" y="6500"/>
                    <a:pt x="543" y="6457"/>
                    <a:pt x="1280" y="6465"/>
                  </a:cubicBezTo>
                  <a:cubicBezTo>
                    <a:pt x="1578" y="6468"/>
                    <a:pt x="2083" y="6498"/>
                    <a:pt x="2083" y="6498"/>
                  </a:cubicBezTo>
                  <a:cubicBezTo>
                    <a:pt x="1834" y="6392"/>
                    <a:pt x="1600" y="6252"/>
                    <a:pt x="1500" y="6006"/>
                  </a:cubicBezTo>
                  <a:cubicBezTo>
                    <a:pt x="1976" y="6078"/>
                    <a:pt x="1976" y="6078"/>
                    <a:pt x="1976" y="6078"/>
                  </a:cubicBezTo>
                  <a:cubicBezTo>
                    <a:pt x="1776" y="5956"/>
                    <a:pt x="1486" y="5649"/>
                    <a:pt x="1432" y="5412"/>
                  </a:cubicBezTo>
                  <a:cubicBezTo>
                    <a:pt x="1964" y="5598"/>
                    <a:pt x="1964" y="5598"/>
                    <a:pt x="1964" y="5598"/>
                  </a:cubicBezTo>
                  <a:cubicBezTo>
                    <a:pt x="1869" y="5496"/>
                    <a:pt x="1541" y="5188"/>
                    <a:pt x="1482" y="4831"/>
                  </a:cubicBezTo>
                  <a:cubicBezTo>
                    <a:pt x="1902" y="5096"/>
                    <a:pt x="1902" y="5096"/>
                    <a:pt x="1902" y="5096"/>
                  </a:cubicBezTo>
                  <a:cubicBezTo>
                    <a:pt x="1792" y="4985"/>
                    <a:pt x="1493" y="4396"/>
                    <a:pt x="1544" y="4223"/>
                  </a:cubicBezTo>
                  <a:cubicBezTo>
                    <a:pt x="1936" y="4487"/>
                    <a:pt x="1936" y="4487"/>
                    <a:pt x="1936" y="4487"/>
                  </a:cubicBezTo>
                  <a:cubicBezTo>
                    <a:pt x="1748" y="4255"/>
                    <a:pt x="1529" y="3640"/>
                    <a:pt x="1678" y="3401"/>
                  </a:cubicBezTo>
                  <a:cubicBezTo>
                    <a:pt x="1797" y="3864"/>
                    <a:pt x="2063" y="4032"/>
                    <a:pt x="2063" y="4032"/>
                  </a:cubicBezTo>
                  <a:cubicBezTo>
                    <a:pt x="1889" y="3780"/>
                    <a:pt x="1513" y="2887"/>
                    <a:pt x="1872" y="2493"/>
                  </a:cubicBezTo>
                  <a:cubicBezTo>
                    <a:pt x="1966" y="3384"/>
                    <a:pt x="2345" y="3685"/>
                    <a:pt x="2345" y="3685"/>
                  </a:cubicBezTo>
                  <a:cubicBezTo>
                    <a:pt x="2031" y="3186"/>
                    <a:pt x="1674" y="1652"/>
                    <a:pt x="2340" y="1341"/>
                  </a:cubicBezTo>
                  <a:cubicBezTo>
                    <a:pt x="2210" y="2327"/>
                    <a:pt x="2525" y="2863"/>
                    <a:pt x="2525" y="2863"/>
                  </a:cubicBezTo>
                  <a:cubicBezTo>
                    <a:pt x="2326" y="1955"/>
                    <a:pt x="2332" y="668"/>
                    <a:pt x="3007" y="550"/>
                  </a:cubicBezTo>
                  <a:cubicBezTo>
                    <a:pt x="2676" y="1520"/>
                    <a:pt x="2911" y="2268"/>
                    <a:pt x="2911" y="2268"/>
                  </a:cubicBezTo>
                  <a:cubicBezTo>
                    <a:pt x="2863" y="0"/>
                    <a:pt x="3594" y="38"/>
                    <a:pt x="3594"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0"/>
            </a:p>
          </p:txBody>
        </p:sp>
      </p:grpSp>
      <p:sp>
        <p:nvSpPr>
          <p:cNvPr id="26" name="Text Placeholder 3">
            <a:extLst>
              <a:ext uri="{FF2B5EF4-FFF2-40B4-BE49-F238E27FC236}">
                <a16:creationId xmlns:a16="http://schemas.microsoft.com/office/drawing/2014/main" id="{9C1BF1F8-FC7D-1545-A1AE-1FEA72ED0517}"/>
              </a:ext>
            </a:extLst>
          </p:cNvPr>
          <p:cNvSpPr>
            <a:spLocks noGrp="1"/>
          </p:cNvSpPr>
          <p:nvPr>
            <p:ph type="body" sz="quarter" idx="12"/>
          </p:nvPr>
        </p:nvSpPr>
        <p:spPr>
          <a:xfrm>
            <a:off x="323851" y="2030772"/>
            <a:ext cx="2020766" cy="1398231"/>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7" name="Title 1">
            <a:extLst>
              <a:ext uri="{FF2B5EF4-FFF2-40B4-BE49-F238E27FC236}">
                <a16:creationId xmlns:a16="http://schemas.microsoft.com/office/drawing/2014/main" id="{9269C575-CD87-9C48-BB14-9DDAE3B885A7}"/>
              </a:ext>
            </a:extLst>
          </p:cNvPr>
          <p:cNvSpPr>
            <a:spLocks noGrp="1"/>
          </p:cNvSpPr>
          <p:nvPr>
            <p:ph type="title"/>
          </p:nvPr>
        </p:nvSpPr>
        <p:spPr>
          <a:xfrm>
            <a:off x="331003" y="375139"/>
            <a:ext cx="4375937" cy="1491446"/>
          </a:xfrm>
        </p:spPr>
        <p:txBody>
          <a:bodyPr/>
          <a:lstStyle>
            <a:lvl1pPr>
              <a:defRPr>
                <a:solidFill>
                  <a:schemeClr val="bg1"/>
                </a:solidFill>
              </a:defRPr>
            </a:lvl1pPr>
          </a:lstStyle>
          <a:p>
            <a:r>
              <a:rPr lang="en-US"/>
              <a:t>Click to edit Master title style</a:t>
            </a:r>
            <a:endParaRPr lang="en-GB"/>
          </a:p>
        </p:txBody>
      </p:sp>
      <p:sp>
        <p:nvSpPr>
          <p:cNvPr id="28" name="Text Placeholder 3">
            <a:extLst>
              <a:ext uri="{FF2B5EF4-FFF2-40B4-BE49-F238E27FC236}">
                <a16:creationId xmlns:a16="http://schemas.microsoft.com/office/drawing/2014/main" id="{D3CFCF11-B12F-FF4B-BEE3-4EE656A7AD00}"/>
              </a:ext>
            </a:extLst>
          </p:cNvPr>
          <p:cNvSpPr>
            <a:spLocks noGrp="1"/>
          </p:cNvSpPr>
          <p:nvPr>
            <p:ph type="body" sz="quarter" idx="13"/>
          </p:nvPr>
        </p:nvSpPr>
        <p:spPr>
          <a:xfrm>
            <a:off x="2686174" y="2028829"/>
            <a:ext cx="2020766" cy="1398231"/>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942284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908985-6B1E-E142-AF81-95FE5E6FA6A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Title 1">
            <a:extLst>
              <a:ext uri="{FF2B5EF4-FFF2-40B4-BE49-F238E27FC236}">
                <a16:creationId xmlns:a16="http://schemas.microsoft.com/office/drawing/2014/main" id="{506E9847-230B-A54B-8361-F9EEEB535150}"/>
              </a:ext>
            </a:extLst>
          </p:cNvPr>
          <p:cNvSpPr>
            <a:spLocks noGrp="1"/>
          </p:cNvSpPr>
          <p:nvPr>
            <p:ph type="title"/>
          </p:nvPr>
        </p:nvSpPr>
        <p:spPr>
          <a:xfrm>
            <a:off x="323850" y="368300"/>
            <a:ext cx="4383088" cy="6121400"/>
          </a:xfrm>
        </p:spPr>
        <p:txBody>
          <a:bodyPr anchor="t"/>
          <a:lstStyle>
            <a:lvl1pPr>
              <a:defRPr sz="6500">
                <a:solidFill>
                  <a:schemeClr val="bg1"/>
                </a:solidFill>
              </a:defRPr>
            </a:lvl1pPr>
          </a:lstStyle>
          <a:p>
            <a:r>
              <a:rPr lang="en-US"/>
              <a:t>Click to edit Master title style</a:t>
            </a:r>
            <a:endParaRPr lang="en-GB"/>
          </a:p>
        </p:txBody>
      </p:sp>
      <p:sp>
        <p:nvSpPr>
          <p:cNvPr id="6" name="TextBox 5">
            <a:extLst>
              <a:ext uri="{FF2B5EF4-FFF2-40B4-BE49-F238E27FC236}">
                <a16:creationId xmlns:a16="http://schemas.microsoft.com/office/drawing/2014/main" id="{2FE09164-1B13-4CEC-A5D9-D5F827890242}"/>
              </a:ext>
            </a:extLst>
          </p:cNvPr>
          <p:cNvSpPr txBox="1"/>
          <p:nvPr userDrawn="1"/>
        </p:nvSpPr>
        <p:spPr>
          <a:xfrm>
            <a:off x="3442075" y="6603389"/>
            <a:ext cx="2259849" cy="205239"/>
          </a:xfrm>
          <a:prstGeom prst="rect">
            <a:avLst/>
          </a:prstGeom>
          <a:noFill/>
        </p:spPr>
        <p:txBody>
          <a:bodyPr wrap="square" lIns="0" tIns="0" rIns="0" bIns="0" rtlCol="0" anchor="ctr">
            <a:noAutofit/>
          </a:bodyPr>
          <a:lstStyle/>
          <a:p>
            <a:pPr algn="ctr">
              <a:lnSpc>
                <a:spcPct val="112000"/>
              </a:lnSpc>
            </a:pPr>
            <a:r>
              <a:rPr lang="en-US" sz="1000" b="1" i="1">
                <a:solidFill>
                  <a:schemeClr val="bg1"/>
                </a:solidFill>
              </a:rPr>
              <a:t>Confidential – Do not distribute</a:t>
            </a:r>
          </a:p>
        </p:txBody>
      </p:sp>
    </p:spTree>
    <p:extLst>
      <p:ext uri="{BB962C8B-B14F-4D97-AF65-F5344CB8AC3E}">
        <p14:creationId xmlns:p14="http://schemas.microsoft.com/office/powerpoint/2010/main" val="1937843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CC06F6-4401-E64E-85E9-CC9EB95B487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Title 1">
            <a:extLst>
              <a:ext uri="{FF2B5EF4-FFF2-40B4-BE49-F238E27FC236}">
                <a16:creationId xmlns:a16="http://schemas.microsoft.com/office/drawing/2014/main" id="{DB880DFF-E960-5147-AA84-E531444132C4}"/>
              </a:ext>
            </a:extLst>
          </p:cNvPr>
          <p:cNvSpPr>
            <a:spLocks noGrp="1"/>
          </p:cNvSpPr>
          <p:nvPr>
            <p:ph type="title"/>
          </p:nvPr>
        </p:nvSpPr>
        <p:spPr>
          <a:xfrm>
            <a:off x="323850" y="368300"/>
            <a:ext cx="4383088" cy="6121400"/>
          </a:xfrm>
        </p:spPr>
        <p:txBody>
          <a:bodyPr anchor="t"/>
          <a:lstStyle>
            <a:lvl1pPr>
              <a:defRPr sz="6500">
                <a:solidFill>
                  <a:schemeClr val="bg1"/>
                </a:solidFill>
              </a:defRPr>
            </a:lvl1pPr>
          </a:lstStyle>
          <a:p>
            <a:r>
              <a:rPr lang="en-US"/>
              <a:t>Click to edit Master title style</a:t>
            </a:r>
            <a:endParaRPr lang="en-GB"/>
          </a:p>
        </p:txBody>
      </p:sp>
      <p:sp>
        <p:nvSpPr>
          <p:cNvPr id="6" name="TextBox 5">
            <a:extLst>
              <a:ext uri="{FF2B5EF4-FFF2-40B4-BE49-F238E27FC236}">
                <a16:creationId xmlns:a16="http://schemas.microsoft.com/office/drawing/2014/main" id="{02231D61-BAB4-4684-A57C-E975D3749787}"/>
              </a:ext>
            </a:extLst>
          </p:cNvPr>
          <p:cNvSpPr txBox="1"/>
          <p:nvPr userDrawn="1"/>
        </p:nvSpPr>
        <p:spPr>
          <a:xfrm>
            <a:off x="3442075" y="6603389"/>
            <a:ext cx="2259849" cy="205239"/>
          </a:xfrm>
          <a:prstGeom prst="rect">
            <a:avLst/>
          </a:prstGeom>
          <a:noFill/>
        </p:spPr>
        <p:txBody>
          <a:bodyPr wrap="square" lIns="0" tIns="0" rIns="0" bIns="0" rtlCol="0" anchor="ctr">
            <a:noAutofit/>
          </a:bodyPr>
          <a:lstStyle/>
          <a:p>
            <a:pPr algn="ctr">
              <a:lnSpc>
                <a:spcPct val="112000"/>
              </a:lnSpc>
            </a:pPr>
            <a:r>
              <a:rPr lang="en-US" sz="1000" b="1" i="1">
                <a:solidFill>
                  <a:schemeClr val="bg1"/>
                </a:solidFill>
              </a:rPr>
              <a:t>Confidential – Do not distribute</a:t>
            </a:r>
          </a:p>
        </p:txBody>
      </p:sp>
    </p:spTree>
    <p:extLst>
      <p:ext uri="{BB962C8B-B14F-4D97-AF65-F5344CB8AC3E}">
        <p14:creationId xmlns:p14="http://schemas.microsoft.com/office/powerpoint/2010/main" val="4020624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013701BD-E6D8-E445-A19F-4F507F6C360C}"/>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0" name="Footer Placeholder 4">
            <a:extLst>
              <a:ext uri="{FF2B5EF4-FFF2-40B4-BE49-F238E27FC236}">
                <a16:creationId xmlns:a16="http://schemas.microsoft.com/office/drawing/2014/main" id="{3288D06B-7544-E646-8A67-3F67BAE571E1}"/>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1" name="Slide Number Placeholder 5">
            <a:extLst>
              <a:ext uri="{FF2B5EF4-FFF2-40B4-BE49-F238E27FC236}">
                <a16:creationId xmlns:a16="http://schemas.microsoft.com/office/drawing/2014/main" id="{FCA9C3F4-D1BA-6747-AD1E-6872AF725BD4}"/>
              </a:ext>
            </a:extLst>
          </p:cNvPr>
          <p:cNvSpPr>
            <a:spLocks noGrp="1"/>
          </p:cNvSpPr>
          <p:nvPr>
            <p:ph type="sldNum" sz="quarter" idx="4"/>
          </p:nvPr>
        </p:nvSpPr>
        <p:spPr>
          <a:xfrm>
            <a:off x="8641266" y="6623436"/>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
        <p:nvSpPr>
          <p:cNvPr id="12" name="Title Placeholder 1">
            <a:extLst>
              <a:ext uri="{FF2B5EF4-FFF2-40B4-BE49-F238E27FC236}">
                <a16:creationId xmlns:a16="http://schemas.microsoft.com/office/drawing/2014/main" id="{E7D46131-AD63-5C4A-9999-9CCDAAD0FF2B}"/>
              </a:ext>
            </a:extLst>
          </p:cNvPr>
          <p:cNvSpPr>
            <a:spLocks noGrp="1"/>
          </p:cNvSpPr>
          <p:nvPr>
            <p:ph type="title"/>
          </p:nvPr>
        </p:nvSpPr>
        <p:spPr>
          <a:xfrm>
            <a:off x="323850" y="368299"/>
            <a:ext cx="8496299" cy="1439999"/>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71618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D7C7C0B6-A6AC-CE44-B8F7-2245BB26585C}"/>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9" name="Footer Placeholder 4">
            <a:extLst>
              <a:ext uri="{FF2B5EF4-FFF2-40B4-BE49-F238E27FC236}">
                <a16:creationId xmlns:a16="http://schemas.microsoft.com/office/drawing/2014/main" id="{C6C70EC3-00D7-904A-A929-2A308AB98E68}"/>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0" name="Slide Number Placeholder 5">
            <a:extLst>
              <a:ext uri="{FF2B5EF4-FFF2-40B4-BE49-F238E27FC236}">
                <a16:creationId xmlns:a16="http://schemas.microsoft.com/office/drawing/2014/main" id="{4D323534-D938-A34D-B68B-32767D494134}"/>
              </a:ext>
            </a:extLst>
          </p:cNvPr>
          <p:cNvSpPr>
            <a:spLocks noGrp="1"/>
          </p:cNvSpPr>
          <p:nvPr>
            <p:ph type="sldNum" sz="quarter" idx="4"/>
          </p:nvPr>
        </p:nvSpPr>
        <p:spPr>
          <a:xfrm>
            <a:off x="8824147" y="6551805"/>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9122193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25" name="Background">
            <a:extLst>
              <a:ext uri="{FF2B5EF4-FFF2-40B4-BE49-F238E27FC236}">
                <a16:creationId xmlns:a16="http://schemas.microsoft.com/office/drawing/2014/main" id="{478AB927-CA93-2447-8227-7133271B111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461" r="12461"/>
          <a:stretch/>
        </p:blipFill>
        <p:spPr>
          <a:xfrm>
            <a:off x="0" y="0"/>
            <a:ext cx="9144000" cy="6858000"/>
          </a:xfrm>
          <a:prstGeom prst="rect">
            <a:avLst/>
          </a:prstGeom>
        </p:spPr>
      </p:pic>
      <p:grpSp>
        <p:nvGrpSpPr>
          <p:cNvPr id="27" name="Nationwide logo" descr="Nationwide is on your side">
            <a:extLst>
              <a:ext uri="{FF2B5EF4-FFF2-40B4-BE49-F238E27FC236}">
                <a16:creationId xmlns:a16="http://schemas.microsoft.com/office/drawing/2014/main" id="{4B751D2C-E965-C84A-9683-A26D31CB96A9}"/>
              </a:ext>
            </a:extLst>
          </p:cNvPr>
          <p:cNvGrpSpPr>
            <a:grpSpLocks noChangeAspect="1"/>
          </p:cNvGrpSpPr>
          <p:nvPr userDrawn="1"/>
        </p:nvGrpSpPr>
        <p:grpSpPr bwMode="auto">
          <a:xfrm>
            <a:off x="7344808" y="5017611"/>
            <a:ext cx="1475342" cy="1472089"/>
            <a:chOff x="2464" y="1494"/>
            <a:chExt cx="2267" cy="2262"/>
          </a:xfrm>
          <a:solidFill>
            <a:schemeClr val="bg1"/>
          </a:solidFill>
        </p:grpSpPr>
        <p:sp>
          <p:nvSpPr>
            <p:cNvPr id="28" name="Oval 27">
              <a:extLst>
                <a:ext uri="{FF2B5EF4-FFF2-40B4-BE49-F238E27FC236}">
                  <a16:creationId xmlns:a16="http://schemas.microsoft.com/office/drawing/2014/main" id="{B732ACC5-DBDC-4949-840F-8FAA1EB60E03}"/>
                </a:ext>
              </a:extLst>
            </p:cNvPr>
            <p:cNvSpPr>
              <a:spLocks noChangeArrowheads="1"/>
            </p:cNvSpPr>
            <p:nvPr userDrawn="1"/>
          </p:nvSpPr>
          <p:spPr bwMode="auto">
            <a:xfrm>
              <a:off x="3170" y="3451"/>
              <a:ext cx="70"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Oval 30">
              <a:extLst>
                <a:ext uri="{FF2B5EF4-FFF2-40B4-BE49-F238E27FC236}">
                  <a16:creationId xmlns:a16="http://schemas.microsoft.com/office/drawing/2014/main" id="{92C1F0D6-60CC-C944-A480-4003559E8636}"/>
                </a:ext>
              </a:extLst>
            </p:cNvPr>
            <p:cNvSpPr>
              <a:spLocks noChangeArrowheads="1"/>
            </p:cNvSpPr>
            <p:nvPr userDrawn="1"/>
          </p:nvSpPr>
          <p:spPr bwMode="auto">
            <a:xfrm>
              <a:off x="4070" y="3451"/>
              <a:ext cx="71"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31">
              <a:extLst>
                <a:ext uri="{FF2B5EF4-FFF2-40B4-BE49-F238E27FC236}">
                  <a16:creationId xmlns:a16="http://schemas.microsoft.com/office/drawing/2014/main" id="{E3FC447A-0132-2D45-8E27-BA83E5DDE963}"/>
                </a:ext>
              </a:extLst>
            </p:cNvPr>
            <p:cNvSpPr>
              <a:spLocks noEditPoints="1"/>
            </p:cNvSpPr>
            <p:nvPr userDrawn="1"/>
          </p:nvSpPr>
          <p:spPr bwMode="auto">
            <a:xfrm>
              <a:off x="2771" y="3538"/>
              <a:ext cx="191" cy="218"/>
            </a:xfrm>
            <a:custGeom>
              <a:avLst/>
              <a:gdLst>
                <a:gd name="T0" fmla="*/ 770 w 770"/>
                <a:gd name="T1" fmla="*/ 353 h 881"/>
                <a:gd name="T2" fmla="*/ 770 w 770"/>
                <a:gd name="T3" fmla="*/ 857 h 881"/>
                <a:gd name="T4" fmla="*/ 550 w 770"/>
                <a:gd name="T5" fmla="*/ 857 h 881"/>
                <a:gd name="T6" fmla="*/ 550 w 770"/>
                <a:gd name="T7" fmla="*/ 772 h 881"/>
                <a:gd name="T8" fmla="*/ 310 w 770"/>
                <a:gd name="T9" fmla="*/ 876 h 881"/>
                <a:gd name="T10" fmla="*/ 0 w 770"/>
                <a:gd name="T11" fmla="*/ 617 h 881"/>
                <a:gd name="T12" fmla="*/ 514 w 770"/>
                <a:gd name="T13" fmla="*/ 320 h 881"/>
                <a:gd name="T14" fmla="*/ 543 w 770"/>
                <a:gd name="T15" fmla="*/ 320 h 881"/>
                <a:gd name="T16" fmla="*/ 379 w 770"/>
                <a:gd name="T17" fmla="*/ 190 h 881"/>
                <a:gd name="T18" fmla="*/ 155 w 770"/>
                <a:gd name="T19" fmla="*/ 270 h 881"/>
                <a:gd name="T20" fmla="*/ 22 w 770"/>
                <a:gd name="T21" fmla="*/ 137 h 881"/>
                <a:gd name="T22" fmla="*/ 385 w 770"/>
                <a:gd name="T23" fmla="*/ 0 h 881"/>
                <a:gd name="T24" fmla="*/ 682 w 770"/>
                <a:gd name="T25" fmla="*/ 91 h 881"/>
                <a:gd name="T26" fmla="*/ 770 w 770"/>
                <a:gd name="T27" fmla="*/ 353 h 881"/>
                <a:gd name="T28" fmla="*/ 543 w 770"/>
                <a:gd name="T29" fmla="*/ 493 h 881"/>
                <a:gd name="T30" fmla="*/ 521 w 770"/>
                <a:gd name="T31" fmla="*/ 493 h 881"/>
                <a:gd name="T32" fmla="*/ 326 w 770"/>
                <a:gd name="T33" fmla="*/ 516 h 881"/>
                <a:gd name="T34" fmla="*/ 241 w 770"/>
                <a:gd name="T35" fmla="*/ 602 h 881"/>
                <a:gd name="T36" fmla="*/ 356 w 770"/>
                <a:gd name="T37" fmla="*/ 689 h 881"/>
                <a:gd name="T38" fmla="*/ 543 w 770"/>
                <a:gd name="T39" fmla="*/ 519 h 881"/>
                <a:gd name="T40" fmla="*/ 543 w 770"/>
                <a:gd name="T41" fmla="*/ 493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881">
                  <a:moveTo>
                    <a:pt x="770" y="353"/>
                  </a:moveTo>
                  <a:cubicBezTo>
                    <a:pt x="770" y="857"/>
                    <a:pt x="770" y="857"/>
                    <a:pt x="770" y="857"/>
                  </a:cubicBezTo>
                  <a:cubicBezTo>
                    <a:pt x="550" y="857"/>
                    <a:pt x="550" y="857"/>
                    <a:pt x="550" y="857"/>
                  </a:cubicBezTo>
                  <a:cubicBezTo>
                    <a:pt x="550" y="772"/>
                    <a:pt x="550" y="772"/>
                    <a:pt x="550" y="772"/>
                  </a:cubicBezTo>
                  <a:cubicBezTo>
                    <a:pt x="492" y="834"/>
                    <a:pt x="421" y="873"/>
                    <a:pt x="310" y="876"/>
                  </a:cubicBezTo>
                  <a:cubicBezTo>
                    <a:pt x="137" y="881"/>
                    <a:pt x="0" y="775"/>
                    <a:pt x="0" y="617"/>
                  </a:cubicBezTo>
                  <a:cubicBezTo>
                    <a:pt x="0" y="373"/>
                    <a:pt x="260" y="320"/>
                    <a:pt x="514" y="320"/>
                  </a:cubicBezTo>
                  <a:cubicBezTo>
                    <a:pt x="543" y="320"/>
                    <a:pt x="543" y="320"/>
                    <a:pt x="543" y="320"/>
                  </a:cubicBezTo>
                  <a:cubicBezTo>
                    <a:pt x="543" y="252"/>
                    <a:pt x="513" y="190"/>
                    <a:pt x="379" y="190"/>
                  </a:cubicBezTo>
                  <a:cubicBezTo>
                    <a:pt x="287" y="190"/>
                    <a:pt x="210" y="219"/>
                    <a:pt x="155" y="270"/>
                  </a:cubicBezTo>
                  <a:cubicBezTo>
                    <a:pt x="22" y="137"/>
                    <a:pt x="22" y="137"/>
                    <a:pt x="22" y="137"/>
                  </a:cubicBezTo>
                  <a:cubicBezTo>
                    <a:pt x="113" y="46"/>
                    <a:pt x="242" y="0"/>
                    <a:pt x="385" y="0"/>
                  </a:cubicBezTo>
                  <a:cubicBezTo>
                    <a:pt x="526" y="0"/>
                    <a:pt x="604" y="20"/>
                    <a:pt x="682" y="91"/>
                  </a:cubicBezTo>
                  <a:cubicBezTo>
                    <a:pt x="757" y="158"/>
                    <a:pt x="770" y="283"/>
                    <a:pt x="770" y="353"/>
                  </a:cubicBezTo>
                  <a:moveTo>
                    <a:pt x="543" y="493"/>
                  </a:moveTo>
                  <a:cubicBezTo>
                    <a:pt x="521" y="493"/>
                    <a:pt x="521" y="493"/>
                    <a:pt x="521" y="493"/>
                  </a:cubicBezTo>
                  <a:cubicBezTo>
                    <a:pt x="484" y="493"/>
                    <a:pt x="394" y="498"/>
                    <a:pt x="326" y="516"/>
                  </a:cubicBezTo>
                  <a:cubicBezTo>
                    <a:pt x="280" y="529"/>
                    <a:pt x="241" y="560"/>
                    <a:pt x="241" y="602"/>
                  </a:cubicBezTo>
                  <a:cubicBezTo>
                    <a:pt x="241" y="663"/>
                    <a:pt x="301" y="689"/>
                    <a:pt x="356" y="689"/>
                  </a:cubicBezTo>
                  <a:cubicBezTo>
                    <a:pt x="473" y="689"/>
                    <a:pt x="543" y="615"/>
                    <a:pt x="543" y="519"/>
                  </a:cubicBezTo>
                  <a:lnTo>
                    <a:pt x="543" y="4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44">
              <a:extLst>
                <a:ext uri="{FF2B5EF4-FFF2-40B4-BE49-F238E27FC236}">
                  <a16:creationId xmlns:a16="http://schemas.microsoft.com/office/drawing/2014/main" id="{A8505E7B-822A-0B4E-81E0-3B522D38C325}"/>
                </a:ext>
              </a:extLst>
            </p:cNvPr>
            <p:cNvSpPr>
              <a:spLocks/>
            </p:cNvSpPr>
            <p:nvPr userDrawn="1"/>
          </p:nvSpPr>
          <p:spPr bwMode="auto">
            <a:xfrm>
              <a:off x="2983" y="3477"/>
              <a:ext cx="154" cy="278"/>
            </a:xfrm>
            <a:custGeom>
              <a:avLst/>
              <a:gdLst>
                <a:gd name="T0" fmla="*/ 401 w 622"/>
                <a:gd name="T1" fmla="*/ 264 h 1120"/>
                <a:gd name="T2" fmla="*/ 401 w 622"/>
                <a:gd name="T3" fmla="*/ 0 h 1120"/>
                <a:gd name="T4" fmla="*/ 163 w 622"/>
                <a:gd name="T5" fmla="*/ 0 h 1120"/>
                <a:gd name="T6" fmla="*/ 163 w 622"/>
                <a:gd name="T7" fmla="*/ 264 h 1120"/>
                <a:gd name="T8" fmla="*/ 0 w 622"/>
                <a:gd name="T9" fmla="*/ 264 h 1120"/>
                <a:gd name="T10" fmla="*/ 0 w 622"/>
                <a:gd name="T11" fmla="*/ 463 h 1120"/>
                <a:gd name="T12" fmla="*/ 163 w 622"/>
                <a:gd name="T13" fmla="*/ 463 h 1120"/>
                <a:gd name="T14" fmla="*/ 163 w 622"/>
                <a:gd name="T15" fmla="*/ 818 h 1120"/>
                <a:gd name="T16" fmla="*/ 231 w 622"/>
                <a:gd name="T17" fmla="*/ 1055 h 1120"/>
                <a:gd name="T18" fmla="*/ 444 w 622"/>
                <a:gd name="T19" fmla="*/ 1120 h 1120"/>
                <a:gd name="T20" fmla="*/ 622 w 622"/>
                <a:gd name="T21" fmla="*/ 1086 h 1120"/>
                <a:gd name="T22" fmla="*/ 622 w 622"/>
                <a:gd name="T23" fmla="*/ 898 h 1120"/>
                <a:gd name="T24" fmla="*/ 494 w 622"/>
                <a:gd name="T25" fmla="*/ 915 h 1120"/>
                <a:gd name="T26" fmla="*/ 401 w 622"/>
                <a:gd name="T27" fmla="*/ 807 h 1120"/>
                <a:gd name="T28" fmla="*/ 401 w 622"/>
                <a:gd name="T29" fmla="*/ 463 h 1120"/>
                <a:gd name="T30" fmla="*/ 622 w 622"/>
                <a:gd name="T31" fmla="*/ 463 h 1120"/>
                <a:gd name="T32" fmla="*/ 622 w 622"/>
                <a:gd name="T33" fmla="*/ 264 h 1120"/>
                <a:gd name="T34" fmla="*/ 401 w 622"/>
                <a:gd name="T35" fmla="*/ 26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2" h="1120">
                  <a:moveTo>
                    <a:pt x="401" y="264"/>
                  </a:moveTo>
                  <a:cubicBezTo>
                    <a:pt x="401" y="0"/>
                    <a:pt x="401" y="0"/>
                    <a:pt x="401" y="0"/>
                  </a:cubicBezTo>
                  <a:cubicBezTo>
                    <a:pt x="163" y="0"/>
                    <a:pt x="163" y="0"/>
                    <a:pt x="163" y="0"/>
                  </a:cubicBezTo>
                  <a:cubicBezTo>
                    <a:pt x="163" y="264"/>
                    <a:pt x="163" y="264"/>
                    <a:pt x="163" y="264"/>
                  </a:cubicBezTo>
                  <a:cubicBezTo>
                    <a:pt x="0" y="264"/>
                    <a:pt x="0" y="264"/>
                    <a:pt x="0" y="264"/>
                  </a:cubicBezTo>
                  <a:cubicBezTo>
                    <a:pt x="0" y="463"/>
                    <a:pt x="0" y="463"/>
                    <a:pt x="0" y="463"/>
                  </a:cubicBezTo>
                  <a:cubicBezTo>
                    <a:pt x="163" y="463"/>
                    <a:pt x="163" y="463"/>
                    <a:pt x="163" y="463"/>
                  </a:cubicBezTo>
                  <a:cubicBezTo>
                    <a:pt x="163" y="818"/>
                    <a:pt x="163" y="818"/>
                    <a:pt x="163" y="818"/>
                  </a:cubicBezTo>
                  <a:cubicBezTo>
                    <a:pt x="163" y="937"/>
                    <a:pt x="184" y="1008"/>
                    <a:pt x="231" y="1055"/>
                  </a:cubicBezTo>
                  <a:cubicBezTo>
                    <a:pt x="276" y="1099"/>
                    <a:pt x="343" y="1120"/>
                    <a:pt x="444" y="1120"/>
                  </a:cubicBezTo>
                  <a:cubicBezTo>
                    <a:pt x="508" y="1120"/>
                    <a:pt x="572" y="1108"/>
                    <a:pt x="622" y="1086"/>
                  </a:cubicBezTo>
                  <a:cubicBezTo>
                    <a:pt x="622" y="898"/>
                    <a:pt x="622" y="898"/>
                    <a:pt x="622" y="898"/>
                  </a:cubicBezTo>
                  <a:cubicBezTo>
                    <a:pt x="592" y="908"/>
                    <a:pt x="549" y="915"/>
                    <a:pt x="494" y="915"/>
                  </a:cubicBezTo>
                  <a:cubicBezTo>
                    <a:pt x="420" y="915"/>
                    <a:pt x="401" y="874"/>
                    <a:pt x="401" y="807"/>
                  </a:cubicBezTo>
                  <a:cubicBezTo>
                    <a:pt x="401" y="463"/>
                    <a:pt x="401" y="463"/>
                    <a:pt x="401" y="463"/>
                  </a:cubicBezTo>
                  <a:cubicBezTo>
                    <a:pt x="622" y="463"/>
                    <a:pt x="622" y="463"/>
                    <a:pt x="622" y="463"/>
                  </a:cubicBezTo>
                  <a:cubicBezTo>
                    <a:pt x="622" y="264"/>
                    <a:pt x="622" y="264"/>
                    <a:pt x="622" y="264"/>
                  </a:cubicBezTo>
                  <a:lnTo>
                    <a:pt x="401"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45">
              <a:extLst>
                <a:ext uri="{FF2B5EF4-FFF2-40B4-BE49-F238E27FC236}">
                  <a16:creationId xmlns:a16="http://schemas.microsoft.com/office/drawing/2014/main" id="{47797B0D-7776-EB46-AC0E-FEADCA78DE82}"/>
                </a:ext>
              </a:extLst>
            </p:cNvPr>
            <p:cNvSpPr>
              <a:spLocks noEditPoints="1"/>
            </p:cNvSpPr>
            <p:nvPr userDrawn="1"/>
          </p:nvSpPr>
          <p:spPr bwMode="auto">
            <a:xfrm>
              <a:off x="4426" y="3538"/>
              <a:ext cx="213" cy="217"/>
            </a:xfrm>
            <a:custGeom>
              <a:avLst/>
              <a:gdLst>
                <a:gd name="T0" fmla="*/ 857 w 857"/>
                <a:gd name="T1" fmla="*/ 453 h 876"/>
                <a:gd name="T2" fmla="*/ 857 w 857"/>
                <a:gd name="T3" fmla="*/ 516 h 876"/>
                <a:gd name="T4" fmla="*/ 244 w 857"/>
                <a:gd name="T5" fmla="*/ 516 h 876"/>
                <a:gd name="T6" fmla="*/ 459 w 857"/>
                <a:gd name="T7" fmla="*/ 680 h 876"/>
                <a:gd name="T8" fmla="*/ 678 w 857"/>
                <a:gd name="T9" fmla="*/ 583 h 876"/>
                <a:gd name="T10" fmla="*/ 829 w 857"/>
                <a:gd name="T11" fmla="*/ 693 h 876"/>
                <a:gd name="T12" fmla="*/ 463 w 857"/>
                <a:gd name="T13" fmla="*/ 876 h 876"/>
                <a:gd name="T14" fmla="*/ 0 w 857"/>
                <a:gd name="T15" fmla="*/ 438 h 876"/>
                <a:gd name="T16" fmla="*/ 433 w 857"/>
                <a:gd name="T17" fmla="*/ 0 h 876"/>
                <a:gd name="T18" fmla="*/ 857 w 857"/>
                <a:gd name="T19" fmla="*/ 453 h 876"/>
                <a:gd name="T20" fmla="*/ 605 w 857"/>
                <a:gd name="T21" fmla="*/ 345 h 876"/>
                <a:gd name="T22" fmla="*/ 425 w 857"/>
                <a:gd name="T23" fmla="*/ 189 h 876"/>
                <a:gd name="T24" fmla="*/ 245 w 857"/>
                <a:gd name="T25" fmla="*/ 345 h 876"/>
                <a:gd name="T26" fmla="*/ 605 w 857"/>
                <a:gd name="T27" fmla="*/ 34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7" h="876">
                  <a:moveTo>
                    <a:pt x="857" y="453"/>
                  </a:moveTo>
                  <a:cubicBezTo>
                    <a:pt x="857" y="516"/>
                    <a:pt x="857" y="516"/>
                    <a:pt x="857" y="516"/>
                  </a:cubicBezTo>
                  <a:cubicBezTo>
                    <a:pt x="244" y="516"/>
                    <a:pt x="244" y="516"/>
                    <a:pt x="244" y="516"/>
                  </a:cubicBezTo>
                  <a:cubicBezTo>
                    <a:pt x="249" y="602"/>
                    <a:pt x="345" y="675"/>
                    <a:pt x="459" y="680"/>
                  </a:cubicBezTo>
                  <a:cubicBezTo>
                    <a:pt x="565" y="684"/>
                    <a:pt x="623" y="642"/>
                    <a:pt x="678" y="583"/>
                  </a:cubicBezTo>
                  <a:cubicBezTo>
                    <a:pt x="829" y="693"/>
                    <a:pt x="829" y="693"/>
                    <a:pt x="829" y="693"/>
                  </a:cubicBezTo>
                  <a:cubicBezTo>
                    <a:pt x="737" y="809"/>
                    <a:pt x="624" y="876"/>
                    <a:pt x="463" y="876"/>
                  </a:cubicBezTo>
                  <a:cubicBezTo>
                    <a:pt x="208" y="876"/>
                    <a:pt x="0" y="718"/>
                    <a:pt x="0" y="438"/>
                  </a:cubicBezTo>
                  <a:cubicBezTo>
                    <a:pt x="0" y="215"/>
                    <a:pt x="139" y="0"/>
                    <a:pt x="433" y="0"/>
                  </a:cubicBezTo>
                  <a:cubicBezTo>
                    <a:pt x="736" y="0"/>
                    <a:pt x="857" y="235"/>
                    <a:pt x="857" y="453"/>
                  </a:cubicBezTo>
                  <a:moveTo>
                    <a:pt x="605" y="345"/>
                  </a:moveTo>
                  <a:cubicBezTo>
                    <a:pt x="594" y="254"/>
                    <a:pt x="544" y="187"/>
                    <a:pt x="425" y="189"/>
                  </a:cubicBezTo>
                  <a:cubicBezTo>
                    <a:pt x="324" y="191"/>
                    <a:pt x="256" y="259"/>
                    <a:pt x="245" y="345"/>
                  </a:cubicBezTo>
                  <a:lnTo>
                    <a:pt x="605"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46">
              <a:extLst>
                <a:ext uri="{FF2B5EF4-FFF2-40B4-BE49-F238E27FC236}">
                  <a16:creationId xmlns:a16="http://schemas.microsoft.com/office/drawing/2014/main" id="{2B6AB909-9B21-0F4F-8954-842AEA56C96D}"/>
                </a:ext>
              </a:extLst>
            </p:cNvPr>
            <p:cNvSpPr>
              <a:spLocks/>
            </p:cNvSpPr>
            <p:nvPr userDrawn="1"/>
          </p:nvSpPr>
          <p:spPr bwMode="auto">
            <a:xfrm>
              <a:off x="2464" y="3449"/>
              <a:ext cx="272" cy="301"/>
            </a:xfrm>
            <a:custGeom>
              <a:avLst/>
              <a:gdLst>
                <a:gd name="T0" fmla="*/ 207 w 272"/>
                <a:gd name="T1" fmla="*/ 0 h 301"/>
                <a:gd name="T2" fmla="*/ 207 w 272"/>
                <a:gd name="T3" fmla="*/ 204 h 301"/>
                <a:gd name="T4" fmla="*/ 80 w 272"/>
                <a:gd name="T5" fmla="*/ 0 h 301"/>
                <a:gd name="T6" fmla="*/ 0 w 272"/>
                <a:gd name="T7" fmla="*/ 0 h 301"/>
                <a:gd name="T8" fmla="*/ 0 w 272"/>
                <a:gd name="T9" fmla="*/ 301 h 301"/>
                <a:gd name="T10" fmla="*/ 65 w 272"/>
                <a:gd name="T11" fmla="*/ 301 h 301"/>
                <a:gd name="T12" fmla="*/ 65 w 272"/>
                <a:gd name="T13" fmla="*/ 90 h 301"/>
                <a:gd name="T14" fmla="*/ 196 w 272"/>
                <a:gd name="T15" fmla="*/ 301 h 301"/>
                <a:gd name="T16" fmla="*/ 272 w 272"/>
                <a:gd name="T17" fmla="*/ 301 h 301"/>
                <a:gd name="T18" fmla="*/ 272 w 272"/>
                <a:gd name="T19" fmla="*/ 0 h 301"/>
                <a:gd name="T20" fmla="*/ 207 w 272"/>
                <a:gd name="T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01">
                  <a:moveTo>
                    <a:pt x="207" y="0"/>
                  </a:moveTo>
                  <a:lnTo>
                    <a:pt x="207" y="204"/>
                  </a:lnTo>
                  <a:lnTo>
                    <a:pt x="80" y="0"/>
                  </a:lnTo>
                  <a:lnTo>
                    <a:pt x="0" y="0"/>
                  </a:lnTo>
                  <a:lnTo>
                    <a:pt x="0" y="301"/>
                  </a:lnTo>
                  <a:lnTo>
                    <a:pt x="65" y="301"/>
                  </a:lnTo>
                  <a:lnTo>
                    <a:pt x="65" y="90"/>
                  </a:lnTo>
                  <a:lnTo>
                    <a:pt x="196" y="301"/>
                  </a:lnTo>
                  <a:lnTo>
                    <a:pt x="272" y="301"/>
                  </a:lnTo>
                  <a:lnTo>
                    <a:pt x="272" y="0"/>
                  </a:lnTo>
                  <a:lnTo>
                    <a:pt x="2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47">
              <a:extLst>
                <a:ext uri="{FF2B5EF4-FFF2-40B4-BE49-F238E27FC236}">
                  <a16:creationId xmlns:a16="http://schemas.microsoft.com/office/drawing/2014/main" id="{F10B75ED-4C86-E942-9CC2-0A2A0E0CCBF8}"/>
                </a:ext>
              </a:extLst>
            </p:cNvPr>
            <p:cNvSpPr>
              <a:spLocks/>
            </p:cNvSpPr>
            <p:nvPr userDrawn="1"/>
          </p:nvSpPr>
          <p:spPr bwMode="auto">
            <a:xfrm>
              <a:off x="3734" y="3543"/>
              <a:ext cx="321" cy="207"/>
            </a:xfrm>
            <a:custGeom>
              <a:avLst/>
              <a:gdLst>
                <a:gd name="T0" fmla="*/ 259 w 321"/>
                <a:gd name="T1" fmla="*/ 0 h 207"/>
                <a:gd name="T2" fmla="*/ 226 w 321"/>
                <a:gd name="T3" fmla="*/ 129 h 207"/>
                <a:gd name="T4" fmla="*/ 192 w 321"/>
                <a:gd name="T5" fmla="*/ 0 h 207"/>
                <a:gd name="T6" fmla="*/ 131 w 321"/>
                <a:gd name="T7" fmla="*/ 0 h 207"/>
                <a:gd name="T8" fmla="*/ 98 w 321"/>
                <a:gd name="T9" fmla="*/ 128 h 207"/>
                <a:gd name="T10" fmla="*/ 65 w 321"/>
                <a:gd name="T11" fmla="*/ 0 h 207"/>
                <a:gd name="T12" fmla="*/ 0 w 321"/>
                <a:gd name="T13" fmla="*/ 0 h 207"/>
                <a:gd name="T14" fmla="*/ 66 w 321"/>
                <a:gd name="T15" fmla="*/ 207 h 207"/>
                <a:gd name="T16" fmla="*/ 125 w 321"/>
                <a:gd name="T17" fmla="*/ 207 h 207"/>
                <a:gd name="T18" fmla="*/ 161 w 321"/>
                <a:gd name="T19" fmla="*/ 77 h 207"/>
                <a:gd name="T20" fmla="*/ 201 w 321"/>
                <a:gd name="T21" fmla="*/ 207 h 207"/>
                <a:gd name="T22" fmla="*/ 255 w 321"/>
                <a:gd name="T23" fmla="*/ 207 h 207"/>
                <a:gd name="T24" fmla="*/ 321 w 321"/>
                <a:gd name="T25" fmla="*/ 0 h 207"/>
                <a:gd name="T26" fmla="*/ 259 w 321"/>
                <a:gd name="T2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1" h="207">
                  <a:moveTo>
                    <a:pt x="259" y="0"/>
                  </a:moveTo>
                  <a:lnTo>
                    <a:pt x="226" y="129"/>
                  </a:lnTo>
                  <a:lnTo>
                    <a:pt x="192" y="0"/>
                  </a:lnTo>
                  <a:lnTo>
                    <a:pt x="131" y="0"/>
                  </a:lnTo>
                  <a:lnTo>
                    <a:pt x="98" y="128"/>
                  </a:lnTo>
                  <a:lnTo>
                    <a:pt x="65" y="0"/>
                  </a:lnTo>
                  <a:lnTo>
                    <a:pt x="0" y="0"/>
                  </a:lnTo>
                  <a:lnTo>
                    <a:pt x="66" y="207"/>
                  </a:lnTo>
                  <a:lnTo>
                    <a:pt x="125" y="207"/>
                  </a:lnTo>
                  <a:lnTo>
                    <a:pt x="161" y="77"/>
                  </a:lnTo>
                  <a:lnTo>
                    <a:pt x="201" y="207"/>
                  </a:lnTo>
                  <a:lnTo>
                    <a:pt x="255" y="207"/>
                  </a:lnTo>
                  <a:lnTo>
                    <a:pt x="321" y="0"/>
                  </a:lnTo>
                  <a:lnTo>
                    <a:pt x="2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48">
              <a:extLst>
                <a:ext uri="{FF2B5EF4-FFF2-40B4-BE49-F238E27FC236}">
                  <a16:creationId xmlns:a16="http://schemas.microsoft.com/office/drawing/2014/main" id="{0AD00EF9-F9B6-0849-A3E2-8B358D567EDD}"/>
                </a:ext>
              </a:extLst>
            </p:cNvPr>
            <p:cNvSpPr>
              <a:spLocks/>
            </p:cNvSpPr>
            <p:nvPr userDrawn="1"/>
          </p:nvSpPr>
          <p:spPr bwMode="auto">
            <a:xfrm>
              <a:off x="3175" y="3543"/>
              <a:ext cx="60" cy="207"/>
            </a:xfrm>
            <a:custGeom>
              <a:avLst/>
              <a:gdLst>
                <a:gd name="T0" fmla="*/ 60 w 60"/>
                <a:gd name="T1" fmla="*/ 0 h 207"/>
                <a:gd name="T2" fmla="*/ 0 w 60"/>
                <a:gd name="T3" fmla="*/ 0 h 207"/>
                <a:gd name="T4" fmla="*/ 0 w 60"/>
                <a:gd name="T5" fmla="*/ 106 h 207"/>
                <a:gd name="T6" fmla="*/ 0 w 60"/>
                <a:gd name="T7" fmla="*/ 207 h 207"/>
                <a:gd name="T8" fmla="*/ 60 w 60"/>
                <a:gd name="T9" fmla="*/ 207 h 207"/>
                <a:gd name="T10" fmla="*/ 60 w 60"/>
                <a:gd name="T11" fmla="*/ 106 h 207"/>
                <a:gd name="T12" fmla="*/ 60 w 60"/>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60" h="207">
                  <a:moveTo>
                    <a:pt x="60" y="0"/>
                  </a:moveTo>
                  <a:lnTo>
                    <a:pt x="0" y="0"/>
                  </a:lnTo>
                  <a:lnTo>
                    <a:pt x="0" y="106"/>
                  </a:lnTo>
                  <a:lnTo>
                    <a:pt x="0" y="207"/>
                  </a:lnTo>
                  <a:lnTo>
                    <a:pt x="60" y="207"/>
                  </a:lnTo>
                  <a:lnTo>
                    <a:pt x="60" y="106"/>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49">
              <a:extLst>
                <a:ext uri="{FF2B5EF4-FFF2-40B4-BE49-F238E27FC236}">
                  <a16:creationId xmlns:a16="http://schemas.microsoft.com/office/drawing/2014/main" id="{A4D0F087-871B-E34C-AD7D-B06B274C1C0E}"/>
                </a:ext>
              </a:extLst>
            </p:cNvPr>
            <p:cNvSpPr>
              <a:spLocks/>
            </p:cNvSpPr>
            <p:nvPr userDrawn="1"/>
          </p:nvSpPr>
          <p:spPr bwMode="auto">
            <a:xfrm>
              <a:off x="4076" y="3543"/>
              <a:ext cx="59" cy="207"/>
            </a:xfrm>
            <a:custGeom>
              <a:avLst/>
              <a:gdLst>
                <a:gd name="T0" fmla="*/ 59 w 59"/>
                <a:gd name="T1" fmla="*/ 0 h 207"/>
                <a:gd name="T2" fmla="*/ 0 w 59"/>
                <a:gd name="T3" fmla="*/ 0 h 207"/>
                <a:gd name="T4" fmla="*/ 0 w 59"/>
                <a:gd name="T5" fmla="*/ 106 h 207"/>
                <a:gd name="T6" fmla="*/ 0 w 59"/>
                <a:gd name="T7" fmla="*/ 207 h 207"/>
                <a:gd name="T8" fmla="*/ 59 w 59"/>
                <a:gd name="T9" fmla="*/ 207 h 207"/>
                <a:gd name="T10" fmla="*/ 59 w 59"/>
                <a:gd name="T11" fmla="*/ 106 h 207"/>
                <a:gd name="T12" fmla="*/ 59 w 59"/>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59" h="207">
                  <a:moveTo>
                    <a:pt x="59" y="0"/>
                  </a:moveTo>
                  <a:lnTo>
                    <a:pt x="0" y="0"/>
                  </a:lnTo>
                  <a:lnTo>
                    <a:pt x="0" y="106"/>
                  </a:lnTo>
                  <a:lnTo>
                    <a:pt x="0" y="207"/>
                  </a:lnTo>
                  <a:lnTo>
                    <a:pt x="59" y="207"/>
                  </a:lnTo>
                  <a:lnTo>
                    <a:pt x="59" y="106"/>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50">
              <a:extLst>
                <a:ext uri="{FF2B5EF4-FFF2-40B4-BE49-F238E27FC236}">
                  <a16:creationId xmlns:a16="http://schemas.microsoft.com/office/drawing/2014/main" id="{A6B66F9A-0996-FF48-AC00-75AFF13986AF}"/>
                </a:ext>
              </a:extLst>
            </p:cNvPr>
            <p:cNvSpPr>
              <a:spLocks/>
            </p:cNvSpPr>
            <p:nvPr userDrawn="1"/>
          </p:nvSpPr>
          <p:spPr bwMode="auto">
            <a:xfrm>
              <a:off x="3527" y="3538"/>
              <a:ext cx="190" cy="212"/>
            </a:xfrm>
            <a:custGeom>
              <a:avLst/>
              <a:gdLst>
                <a:gd name="T0" fmla="*/ 686 w 767"/>
                <a:gd name="T1" fmla="*/ 77 h 857"/>
                <a:gd name="T2" fmla="*/ 480 w 767"/>
                <a:gd name="T3" fmla="*/ 0 h 857"/>
                <a:gd name="T4" fmla="*/ 231 w 767"/>
                <a:gd name="T5" fmla="*/ 111 h 857"/>
                <a:gd name="T6" fmla="*/ 231 w 767"/>
                <a:gd name="T7" fmla="*/ 20 h 857"/>
                <a:gd name="T8" fmla="*/ 0 w 767"/>
                <a:gd name="T9" fmla="*/ 20 h 857"/>
                <a:gd name="T10" fmla="*/ 0 w 767"/>
                <a:gd name="T11" fmla="*/ 857 h 857"/>
                <a:gd name="T12" fmla="*/ 241 w 767"/>
                <a:gd name="T13" fmla="*/ 857 h 857"/>
                <a:gd name="T14" fmla="*/ 241 w 767"/>
                <a:gd name="T15" fmla="*/ 402 h 857"/>
                <a:gd name="T16" fmla="*/ 285 w 767"/>
                <a:gd name="T17" fmla="*/ 268 h 857"/>
                <a:gd name="T18" fmla="*/ 390 w 767"/>
                <a:gd name="T19" fmla="*/ 221 h 857"/>
                <a:gd name="T20" fmla="*/ 494 w 767"/>
                <a:gd name="T21" fmla="*/ 268 h 857"/>
                <a:gd name="T22" fmla="*/ 527 w 767"/>
                <a:gd name="T23" fmla="*/ 434 h 857"/>
                <a:gd name="T24" fmla="*/ 527 w 767"/>
                <a:gd name="T25" fmla="*/ 857 h 857"/>
                <a:gd name="T26" fmla="*/ 767 w 767"/>
                <a:gd name="T27" fmla="*/ 857 h 857"/>
                <a:gd name="T28" fmla="*/ 767 w 767"/>
                <a:gd name="T29" fmla="*/ 334 h 857"/>
                <a:gd name="T30" fmla="*/ 686 w 767"/>
                <a:gd name="T31" fmla="*/ 7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7" h="857">
                  <a:moveTo>
                    <a:pt x="686" y="77"/>
                  </a:moveTo>
                  <a:cubicBezTo>
                    <a:pt x="636" y="24"/>
                    <a:pt x="573" y="0"/>
                    <a:pt x="480" y="0"/>
                  </a:cubicBezTo>
                  <a:cubicBezTo>
                    <a:pt x="388" y="1"/>
                    <a:pt x="281" y="46"/>
                    <a:pt x="231" y="111"/>
                  </a:cubicBezTo>
                  <a:cubicBezTo>
                    <a:pt x="231" y="20"/>
                    <a:pt x="231" y="20"/>
                    <a:pt x="231" y="20"/>
                  </a:cubicBezTo>
                  <a:cubicBezTo>
                    <a:pt x="0" y="20"/>
                    <a:pt x="0" y="20"/>
                    <a:pt x="0" y="20"/>
                  </a:cubicBezTo>
                  <a:cubicBezTo>
                    <a:pt x="0" y="857"/>
                    <a:pt x="0" y="857"/>
                    <a:pt x="0" y="857"/>
                  </a:cubicBezTo>
                  <a:cubicBezTo>
                    <a:pt x="241" y="857"/>
                    <a:pt x="241" y="857"/>
                    <a:pt x="241" y="857"/>
                  </a:cubicBezTo>
                  <a:cubicBezTo>
                    <a:pt x="241" y="402"/>
                    <a:pt x="241" y="402"/>
                    <a:pt x="241" y="402"/>
                  </a:cubicBezTo>
                  <a:cubicBezTo>
                    <a:pt x="241" y="343"/>
                    <a:pt x="257" y="299"/>
                    <a:pt x="285" y="268"/>
                  </a:cubicBezTo>
                  <a:cubicBezTo>
                    <a:pt x="309" y="241"/>
                    <a:pt x="345" y="224"/>
                    <a:pt x="390" y="221"/>
                  </a:cubicBezTo>
                  <a:cubicBezTo>
                    <a:pt x="444" y="218"/>
                    <a:pt x="473" y="242"/>
                    <a:pt x="494" y="268"/>
                  </a:cubicBezTo>
                  <a:cubicBezTo>
                    <a:pt x="520" y="300"/>
                    <a:pt x="527" y="357"/>
                    <a:pt x="527" y="434"/>
                  </a:cubicBezTo>
                  <a:cubicBezTo>
                    <a:pt x="527" y="857"/>
                    <a:pt x="527" y="857"/>
                    <a:pt x="527" y="857"/>
                  </a:cubicBezTo>
                  <a:cubicBezTo>
                    <a:pt x="767" y="857"/>
                    <a:pt x="767" y="857"/>
                    <a:pt x="767" y="857"/>
                  </a:cubicBezTo>
                  <a:cubicBezTo>
                    <a:pt x="767" y="334"/>
                    <a:pt x="767" y="334"/>
                    <a:pt x="767" y="334"/>
                  </a:cubicBezTo>
                  <a:cubicBezTo>
                    <a:pt x="767" y="232"/>
                    <a:pt x="754" y="147"/>
                    <a:pt x="686"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51">
              <a:extLst>
                <a:ext uri="{FF2B5EF4-FFF2-40B4-BE49-F238E27FC236}">
                  <a16:creationId xmlns:a16="http://schemas.microsoft.com/office/drawing/2014/main" id="{C0087572-5A55-E341-9BB5-C693AC960A1A}"/>
                </a:ext>
              </a:extLst>
            </p:cNvPr>
            <p:cNvSpPr>
              <a:spLocks noEditPoints="1"/>
            </p:cNvSpPr>
            <p:nvPr userDrawn="1"/>
          </p:nvSpPr>
          <p:spPr bwMode="auto">
            <a:xfrm>
              <a:off x="4170" y="3449"/>
              <a:ext cx="222" cy="306"/>
            </a:xfrm>
            <a:custGeom>
              <a:avLst/>
              <a:gdLst>
                <a:gd name="T0" fmla="*/ 900 w 900"/>
                <a:gd name="T1" fmla="*/ 0 h 1233"/>
                <a:gd name="T2" fmla="*/ 900 w 900"/>
                <a:gd name="T3" fmla="*/ 1214 h 1233"/>
                <a:gd name="T4" fmla="*/ 673 w 900"/>
                <a:gd name="T5" fmla="*/ 1214 h 1233"/>
                <a:gd name="T6" fmla="*/ 673 w 900"/>
                <a:gd name="T7" fmla="*/ 1121 h 1233"/>
                <a:gd name="T8" fmla="*/ 414 w 900"/>
                <a:gd name="T9" fmla="*/ 1233 h 1233"/>
                <a:gd name="T10" fmla="*/ 124 w 900"/>
                <a:gd name="T11" fmla="*/ 1121 h 1233"/>
                <a:gd name="T12" fmla="*/ 0 w 900"/>
                <a:gd name="T13" fmla="*/ 796 h 1233"/>
                <a:gd name="T14" fmla="*/ 406 w 900"/>
                <a:gd name="T15" fmla="*/ 357 h 1233"/>
                <a:gd name="T16" fmla="*/ 659 w 900"/>
                <a:gd name="T17" fmla="*/ 451 h 1233"/>
                <a:gd name="T18" fmla="*/ 659 w 900"/>
                <a:gd name="T19" fmla="*/ 0 h 1233"/>
                <a:gd name="T20" fmla="*/ 900 w 900"/>
                <a:gd name="T21" fmla="*/ 0 h 1233"/>
                <a:gd name="T22" fmla="*/ 666 w 900"/>
                <a:gd name="T23" fmla="*/ 796 h 1233"/>
                <a:gd name="T24" fmla="*/ 453 w 900"/>
                <a:gd name="T25" fmla="*/ 569 h 1233"/>
                <a:gd name="T26" fmla="*/ 241 w 900"/>
                <a:gd name="T27" fmla="*/ 796 h 1233"/>
                <a:gd name="T28" fmla="*/ 453 w 900"/>
                <a:gd name="T29" fmla="*/ 1022 h 1233"/>
                <a:gd name="T30" fmla="*/ 666 w 900"/>
                <a:gd name="T31" fmla="*/ 796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233">
                  <a:moveTo>
                    <a:pt x="900" y="0"/>
                  </a:moveTo>
                  <a:cubicBezTo>
                    <a:pt x="900" y="1214"/>
                    <a:pt x="900" y="1214"/>
                    <a:pt x="900" y="1214"/>
                  </a:cubicBezTo>
                  <a:cubicBezTo>
                    <a:pt x="673" y="1214"/>
                    <a:pt x="673" y="1214"/>
                    <a:pt x="673" y="1214"/>
                  </a:cubicBezTo>
                  <a:cubicBezTo>
                    <a:pt x="673" y="1121"/>
                    <a:pt x="673" y="1121"/>
                    <a:pt x="673" y="1121"/>
                  </a:cubicBezTo>
                  <a:cubicBezTo>
                    <a:pt x="620" y="1182"/>
                    <a:pt x="534" y="1233"/>
                    <a:pt x="414" y="1233"/>
                  </a:cubicBezTo>
                  <a:cubicBezTo>
                    <a:pt x="298" y="1233"/>
                    <a:pt x="198" y="1195"/>
                    <a:pt x="124" y="1121"/>
                  </a:cubicBezTo>
                  <a:cubicBezTo>
                    <a:pt x="44" y="1041"/>
                    <a:pt x="0" y="926"/>
                    <a:pt x="0" y="796"/>
                  </a:cubicBezTo>
                  <a:cubicBezTo>
                    <a:pt x="0" y="541"/>
                    <a:pt x="171" y="357"/>
                    <a:pt x="406" y="357"/>
                  </a:cubicBezTo>
                  <a:cubicBezTo>
                    <a:pt x="508" y="357"/>
                    <a:pt x="594" y="389"/>
                    <a:pt x="659" y="451"/>
                  </a:cubicBezTo>
                  <a:cubicBezTo>
                    <a:pt x="659" y="0"/>
                    <a:pt x="659" y="0"/>
                    <a:pt x="659" y="0"/>
                  </a:cubicBezTo>
                  <a:lnTo>
                    <a:pt x="900" y="0"/>
                  </a:lnTo>
                  <a:close/>
                  <a:moveTo>
                    <a:pt x="666" y="796"/>
                  </a:moveTo>
                  <a:cubicBezTo>
                    <a:pt x="666" y="683"/>
                    <a:pt x="593" y="569"/>
                    <a:pt x="453" y="569"/>
                  </a:cubicBezTo>
                  <a:cubicBezTo>
                    <a:pt x="314" y="569"/>
                    <a:pt x="241" y="683"/>
                    <a:pt x="241" y="796"/>
                  </a:cubicBezTo>
                  <a:cubicBezTo>
                    <a:pt x="241" y="908"/>
                    <a:pt x="314" y="1022"/>
                    <a:pt x="453" y="1022"/>
                  </a:cubicBezTo>
                  <a:cubicBezTo>
                    <a:pt x="593" y="1022"/>
                    <a:pt x="666" y="908"/>
                    <a:pt x="666" y="7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52">
              <a:extLst>
                <a:ext uri="{FF2B5EF4-FFF2-40B4-BE49-F238E27FC236}">
                  <a16:creationId xmlns:a16="http://schemas.microsoft.com/office/drawing/2014/main" id="{24651269-9D3B-C441-8BAB-6CB1D1D8081A}"/>
                </a:ext>
              </a:extLst>
            </p:cNvPr>
            <p:cNvSpPr>
              <a:spLocks noEditPoints="1"/>
            </p:cNvSpPr>
            <p:nvPr userDrawn="1"/>
          </p:nvSpPr>
          <p:spPr bwMode="auto">
            <a:xfrm>
              <a:off x="3269" y="3538"/>
              <a:ext cx="224" cy="217"/>
            </a:xfrm>
            <a:custGeom>
              <a:avLst/>
              <a:gdLst>
                <a:gd name="T0" fmla="*/ 905 w 905"/>
                <a:gd name="T1" fmla="*/ 438 h 877"/>
                <a:gd name="T2" fmla="*/ 453 w 905"/>
                <a:gd name="T3" fmla="*/ 877 h 877"/>
                <a:gd name="T4" fmla="*/ 0 w 905"/>
                <a:gd name="T5" fmla="*/ 438 h 877"/>
                <a:gd name="T6" fmla="*/ 453 w 905"/>
                <a:gd name="T7" fmla="*/ 0 h 877"/>
                <a:gd name="T8" fmla="*/ 905 w 905"/>
                <a:gd name="T9" fmla="*/ 438 h 877"/>
                <a:gd name="T10" fmla="*/ 453 w 905"/>
                <a:gd name="T11" fmla="*/ 212 h 877"/>
                <a:gd name="T12" fmla="*/ 241 w 905"/>
                <a:gd name="T13" fmla="*/ 438 h 877"/>
                <a:gd name="T14" fmla="*/ 453 w 905"/>
                <a:gd name="T15" fmla="*/ 664 h 877"/>
                <a:gd name="T16" fmla="*/ 665 w 905"/>
                <a:gd name="T17" fmla="*/ 438 h 877"/>
                <a:gd name="T18" fmla="*/ 453 w 905"/>
                <a:gd name="T19" fmla="*/ 212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5" h="877">
                  <a:moveTo>
                    <a:pt x="905" y="438"/>
                  </a:moveTo>
                  <a:cubicBezTo>
                    <a:pt x="905" y="692"/>
                    <a:pt x="715" y="877"/>
                    <a:pt x="453" y="877"/>
                  </a:cubicBezTo>
                  <a:cubicBezTo>
                    <a:pt x="190" y="877"/>
                    <a:pt x="0" y="692"/>
                    <a:pt x="0" y="438"/>
                  </a:cubicBezTo>
                  <a:cubicBezTo>
                    <a:pt x="0" y="184"/>
                    <a:pt x="190" y="0"/>
                    <a:pt x="453" y="0"/>
                  </a:cubicBezTo>
                  <a:cubicBezTo>
                    <a:pt x="715" y="0"/>
                    <a:pt x="905" y="184"/>
                    <a:pt x="905" y="438"/>
                  </a:cubicBezTo>
                  <a:moveTo>
                    <a:pt x="453" y="212"/>
                  </a:moveTo>
                  <a:cubicBezTo>
                    <a:pt x="313" y="212"/>
                    <a:pt x="241" y="326"/>
                    <a:pt x="241" y="438"/>
                  </a:cubicBezTo>
                  <a:cubicBezTo>
                    <a:pt x="241" y="551"/>
                    <a:pt x="313" y="664"/>
                    <a:pt x="453" y="664"/>
                  </a:cubicBezTo>
                  <a:cubicBezTo>
                    <a:pt x="592" y="664"/>
                    <a:pt x="665" y="551"/>
                    <a:pt x="665" y="438"/>
                  </a:cubicBezTo>
                  <a:cubicBezTo>
                    <a:pt x="665" y="326"/>
                    <a:pt x="592" y="212"/>
                    <a:pt x="453"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53">
              <a:extLst>
                <a:ext uri="{FF2B5EF4-FFF2-40B4-BE49-F238E27FC236}">
                  <a16:creationId xmlns:a16="http://schemas.microsoft.com/office/drawing/2014/main" id="{25DFB12A-BF36-8543-A636-8EBAF39717B0}"/>
                </a:ext>
              </a:extLst>
            </p:cNvPr>
            <p:cNvSpPr>
              <a:spLocks noEditPoints="1"/>
            </p:cNvSpPr>
            <p:nvPr userDrawn="1"/>
          </p:nvSpPr>
          <p:spPr bwMode="auto">
            <a:xfrm>
              <a:off x="4636" y="3449"/>
              <a:ext cx="95" cy="95"/>
            </a:xfrm>
            <a:custGeom>
              <a:avLst/>
              <a:gdLst>
                <a:gd name="T0" fmla="*/ 118 w 383"/>
                <a:gd name="T1" fmla="*/ 299 h 382"/>
                <a:gd name="T2" fmla="*/ 158 w 383"/>
                <a:gd name="T3" fmla="*/ 299 h 382"/>
                <a:gd name="T4" fmla="*/ 158 w 383"/>
                <a:gd name="T5" fmla="*/ 209 h 382"/>
                <a:gd name="T6" fmla="*/ 187 w 383"/>
                <a:gd name="T7" fmla="*/ 209 h 382"/>
                <a:gd name="T8" fmla="*/ 242 w 383"/>
                <a:gd name="T9" fmla="*/ 299 h 382"/>
                <a:gd name="T10" fmla="*/ 284 w 383"/>
                <a:gd name="T11" fmla="*/ 299 h 382"/>
                <a:gd name="T12" fmla="*/ 227 w 383"/>
                <a:gd name="T13" fmla="*/ 206 h 382"/>
                <a:gd name="T14" fmla="*/ 279 w 383"/>
                <a:gd name="T15" fmla="*/ 146 h 382"/>
                <a:gd name="T16" fmla="*/ 202 w 383"/>
                <a:gd name="T17" fmla="*/ 80 h 382"/>
                <a:gd name="T18" fmla="*/ 118 w 383"/>
                <a:gd name="T19" fmla="*/ 80 h 382"/>
                <a:gd name="T20" fmla="*/ 118 w 383"/>
                <a:gd name="T21" fmla="*/ 299 h 382"/>
                <a:gd name="T22" fmla="*/ 158 w 383"/>
                <a:gd name="T23" fmla="*/ 114 h 382"/>
                <a:gd name="T24" fmla="*/ 187 w 383"/>
                <a:gd name="T25" fmla="*/ 114 h 382"/>
                <a:gd name="T26" fmla="*/ 239 w 383"/>
                <a:gd name="T27" fmla="*/ 145 h 382"/>
                <a:gd name="T28" fmla="*/ 187 w 383"/>
                <a:gd name="T29" fmla="*/ 176 h 382"/>
                <a:gd name="T30" fmla="*/ 158 w 383"/>
                <a:gd name="T31" fmla="*/ 176 h 382"/>
                <a:gd name="T32" fmla="*/ 158 w 383"/>
                <a:gd name="T33" fmla="*/ 114 h 382"/>
                <a:gd name="T34" fmla="*/ 0 w 383"/>
                <a:gd name="T35" fmla="*/ 191 h 382"/>
                <a:gd name="T36" fmla="*/ 191 w 383"/>
                <a:gd name="T37" fmla="*/ 382 h 382"/>
                <a:gd name="T38" fmla="*/ 383 w 383"/>
                <a:gd name="T39" fmla="*/ 191 h 382"/>
                <a:gd name="T40" fmla="*/ 191 w 383"/>
                <a:gd name="T41" fmla="*/ 0 h 382"/>
                <a:gd name="T42" fmla="*/ 0 w 383"/>
                <a:gd name="T43" fmla="*/ 191 h 382"/>
                <a:gd name="T44" fmla="*/ 34 w 383"/>
                <a:gd name="T45" fmla="*/ 191 h 382"/>
                <a:gd name="T46" fmla="*/ 191 w 383"/>
                <a:gd name="T47" fmla="*/ 34 h 382"/>
                <a:gd name="T48" fmla="*/ 349 w 383"/>
                <a:gd name="T49" fmla="*/ 191 h 382"/>
                <a:gd name="T50" fmla="*/ 191 w 383"/>
                <a:gd name="T51" fmla="*/ 349 h 382"/>
                <a:gd name="T52" fmla="*/ 34 w 383"/>
                <a:gd name="T53"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3" h="382">
                  <a:moveTo>
                    <a:pt x="118" y="299"/>
                  </a:moveTo>
                  <a:cubicBezTo>
                    <a:pt x="158" y="299"/>
                    <a:pt x="158" y="299"/>
                    <a:pt x="158" y="299"/>
                  </a:cubicBezTo>
                  <a:cubicBezTo>
                    <a:pt x="158" y="209"/>
                    <a:pt x="158" y="209"/>
                    <a:pt x="158" y="209"/>
                  </a:cubicBezTo>
                  <a:cubicBezTo>
                    <a:pt x="187" y="209"/>
                    <a:pt x="187" y="209"/>
                    <a:pt x="187" y="209"/>
                  </a:cubicBezTo>
                  <a:cubicBezTo>
                    <a:pt x="242" y="299"/>
                    <a:pt x="242" y="299"/>
                    <a:pt x="242" y="299"/>
                  </a:cubicBezTo>
                  <a:cubicBezTo>
                    <a:pt x="284" y="299"/>
                    <a:pt x="284" y="299"/>
                    <a:pt x="284" y="299"/>
                  </a:cubicBezTo>
                  <a:cubicBezTo>
                    <a:pt x="227" y="206"/>
                    <a:pt x="227" y="206"/>
                    <a:pt x="227" y="206"/>
                  </a:cubicBezTo>
                  <a:cubicBezTo>
                    <a:pt x="257" y="203"/>
                    <a:pt x="279" y="184"/>
                    <a:pt x="279" y="146"/>
                  </a:cubicBezTo>
                  <a:cubicBezTo>
                    <a:pt x="279" y="104"/>
                    <a:pt x="255" y="80"/>
                    <a:pt x="202" y="80"/>
                  </a:cubicBezTo>
                  <a:cubicBezTo>
                    <a:pt x="118" y="80"/>
                    <a:pt x="118" y="80"/>
                    <a:pt x="118" y="80"/>
                  </a:cubicBezTo>
                  <a:lnTo>
                    <a:pt x="118" y="299"/>
                  </a:lnTo>
                  <a:close/>
                  <a:moveTo>
                    <a:pt x="158" y="114"/>
                  </a:moveTo>
                  <a:cubicBezTo>
                    <a:pt x="187" y="114"/>
                    <a:pt x="187" y="114"/>
                    <a:pt x="187" y="114"/>
                  </a:cubicBezTo>
                  <a:cubicBezTo>
                    <a:pt x="212" y="114"/>
                    <a:pt x="239" y="115"/>
                    <a:pt x="239" y="145"/>
                  </a:cubicBezTo>
                  <a:cubicBezTo>
                    <a:pt x="239" y="174"/>
                    <a:pt x="212" y="176"/>
                    <a:pt x="187" y="176"/>
                  </a:cubicBezTo>
                  <a:cubicBezTo>
                    <a:pt x="158" y="176"/>
                    <a:pt x="158" y="176"/>
                    <a:pt x="158" y="176"/>
                  </a:cubicBezTo>
                  <a:lnTo>
                    <a:pt x="158" y="114"/>
                  </a:lnTo>
                  <a:close/>
                  <a:moveTo>
                    <a:pt x="0" y="191"/>
                  </a:moveTo>
                  <a:cubicBezTo>
                    <a:pt x="0" y="296"/>
                    <a:pt x="86" y="382"/>
                    <a:pt x="191" y="382"/>
                  </a:cubicBezTo>
                  <a:cubicBezTo>
                    <a:pt x="297" y="382"/>
                    <a:pt x="383" y="296"/>
                    <a:pt x="383" y="191"/>
                  </a:cubicBezTo>
                  <a:cubicBezTo>
                    <a:pt x="383" y="86"/>
                    <a:pt x="297" y="0"/>
                    <a:pt x="191" y="0"/>
                  </a:cubicBezTo>
                  <a:cubicBezTo>
                    <a:pt x="86" y="0"/>
                    <a:pt x="0" y="86"/>
                    <a:pt x="0" y="191"/>
                  </a:cubicBezTo>
                  <a:moveTo>
                    <a:pt x="34" y="191"/>
                  </a:moveTo>
                  <a:cubicBezTo>
                    <a:pt x="34" y="104"/>
                    <a:pt x="104" y="34"/>
                    <a:pt x="191" y="34"/>
                  </a:cubicBezTo>
                  <a:cubicBezTo>
                    <a:pt x="278" y="34"/>
                    <a:pt x="349" y="104"/>
                    <a:pt x="349" y="191"/>
                  </a:cubicBezTo>
                  <a:cubicBezTo>
                    <a:pt x="349" y="278"/>
                    <a:pt x="278" y="349"/>
                    <a:pt x="191" y="349"/>
                  </a:cubicBezTo>
                  <a:cubicBezTo>
                    <a:pt x="104" y="349"/>
                    <a:pt x="34" y="278"/>
                    <a:pt x="34" y="1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54">
              <a:extLst>
                <a:ext uri="{FF2B5EF4-FFF2-40B4-BE49-F238E27FC236}">
                  <a16:creationId xmlns:a16="http://schemas.microsoft.com/office/drawing/2014/main" id="{CEB33C2F-B63E-CC48-9C1E-4B9641427696}"/>
                </a:ext>
              </a:extLst>
            </p:cNvPr>
            <p:cNvSpPr>
              <a:spLocks/>
            </p:cNvSpPr>
            <p:nvPr userDrawn="1"/>
          </p:nvSpPr>
          <p:spPr bwMode="auto">
            <a:xfrm>
              <a:off x="3768" y="1895"/>
              <a:ext cx="434" cy="1109"/>
            </a:xfrm>
            <a:custGeom>
              <a:avLst/>
              <a:gdLst>
                <a:gd name="T0" fmla="*/ 509 w 1751"/>
                <a:gd name="T1" fmla="*/ 0 h 4481"/>
                <a:gd name="T2" fmla="*/ 509 w 1751"/>
                <a:gd name="T3" fmla="*/ 2792 h 4481"/>
                <a:gd name="T4" fmla="*/ 161 w 1751"/>
                <a:gd name="T5" fmla="*/ 2452 h 4481"/>
                <a:gd name="T6" fmla="*/ 161 w 1751"/>
                <a:gd name="T7" fmla="*/ 3527 h 4481"/>
                <a:gd name="T8" fmla="*/ 19 w 1751"/>
                <a:gd name="T9" fmla="*/ 4087 h 4481"/>
                <a:gd name="T10" fmla="*/ 17 w 1751"/>
                <a:gd name="T11" fmla="*/ 4090 h 4481"/>
                <a:gd name="T12" fmla="*/ 0 w 1751"/>
                <a:gd name="T13" fmla="*/ 4110 h 4481"/>
                <a:gd name="T14" fmla="*/ 393 w 1751"/>
                <a:gd name="T15" fmla="*/ 4481 h 4481"/>
                <a:gd name="T16" fmla="*/ 1751 w 1751"/>
                <a:gd name="T17" fmla="*/ 4481 h 4481"/>
                <a:gd name="T18" fmla="*/ 1751 w 1751"/>
                <a:gd name="T19" fmla="*/ 0 h 4481"/>
                <a:gd name="T20" fmla="*/ 509 w 1751"/>
                <a:gd name="T21" fmla="*/ 0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1" h="4481">
                  <a:moveTo>
                    <a:pt x="509" y="0"/>
                  </a:moveTo>
                  <a:cubicBezTo>
                    <a:pt x="509" y="2792"/>
                    <a:pt x="509" y="2792"/>
                    <a:pt x="509" y="2792"/>
                  </a:cubicBezTo>
                  <a:cubicBezTo>
                    <a:pt x="161" y="2452"/>
                    <a:pt x="161" y="2452"/>
                    <a:pt x="161" y="2452"/>
                  </a:cubicBezTo>
                  <a:cubicBezTo>
                    <a:pt x="161" y="3527"/>
                    <a:pt x="161" y="3527"/>
                    <a:pt x="161" y="3527"/>
                  </a:cubicBezTo>
                  <a:cubicBezTo>
                    <a:pt x="161" y="3775"/>
                    <a:pt x="139" y="3938"/>
                    <a:pt x="19" y="4087"/>
                  </a:cubicBezTo>
                  <a:cubicBezTo>
                    <a:pt x="17" y="4090"/>
                    <a:pt x="17" y="4090"/>
                    <a:pt x="17" y="4090"/>
                  </a:cubicBezTo>
                  <a:cubicBezTo>
                    <a:pt x="11" y="4097"/>
                    <a:pt x="5" y="4103"/>
                    <a:pt x="0" y="4110"/>
                  </a:cubicBezTo>
                  <a:cubicBezTo>
                    <a:pt x="393" y="4481"/>
                    <a:pt x="393" y="4481"/>
                    <a:pt x="393" y="4481"/>
                  </a:cubicBezTo>
                  <a:cubicBezTo>
                    <a:pt x="1751" y="4481"/>
                    <a:pt x="1751" y="4481"/>
                    <a:pt x="1751" y="4481"/>
                  </a:cubicBezTo>
                  <a:cubicBezTo>
                    <a:pt x="1751" y="0"/>
                    <a:pt x="1751" y="0"/>
                    <a:pt x="1751" y="0"/>
                  </a:cubicBezTo>
                  <a:lnTo>
                    <a:pt x="5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55">
              <a:extLst>
                <a:ext uri="{FF2B5EF4-FFF2-40B4-BE49-F238E27FC236}">
                  <a16:creationId xmlns:a16="http://schemas.microsoft.com/office/drawing/2014/main" id="{293F1F33-60CB-A149-9C14-293138E72A58}"/>
                </a:ext>
              </a:extLst>
            </p:cNvPr>
            <p:cNvSpPr>
              <a:spLocks/>
            </p:cNvSpPr>
            <p:nvPr userDrawn="1"/>
          </p:nvSpPr>
          <p:spPr bwMode="auto">
            <a:xfrm>
              <a:off x="2850" y="1895"/>
              <a:ext cx="523" cy="1109"/>
            </a:xfrm>
            <a:custGeom>
              <a:avLst/>
              <a:gdLst>
                <a:gd name="T0" fmla="*/ 1242 w 2112"/>
                <a:gd name="T1" fmla="*/ 1773 h 4481"/>
                <a:gd name="T2" fmla="*/ 1839 w 2112"/>
                <a:gd name="T3" fmla="*/ 2338 h 4481"/>
                <a:gd name="T4" fmla="*/ 1856 w 2112"/>
                <a:gd name="T5" fmla="*/ 1719 h 4481"/>
                <a:gd name="T6" fmla="*/ 1912 w 2112"/>
                <a:gd name="T7" fmla="*/ 1629 h 4481"/>
                <a:gd name="T8" fmla="*/ 2062 w 2112"/>
                <a:gd name="T9" fmla="*/ 795 h 4481"/>
                <a:gd name="T10" fmla="*/ 2112 w 2112"/>
                <a:gd name="T11" fmla="*/ 740 h 4481"/>
                <a:gd name="T12" fmla="*/ 1354 w 2112"/>
                <a:gd name="T13" fmla="*/ 0 h 4481"/>
                <a:gd name="T14" fmla="*/ 0 w 2112"/>
                <a:gd name="T15" fmla="*/ 0 h 4481"/>
                <a:gd name="T16" fmla="*/ 0 w 2112"/>
                <a:gd name="T17" fmla="*/ 4481 h 4481"/>
                <a:gd name="T18" fmla="*/ 1242 w 2112"/>
                <a:gd name="T19" fmla="*/ 4481 h 4481"/>
                <a:gd name="T20" fmla="*/ 1242 w 2112"/>
                <a:gd name="T21" fmla="*/ 1773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2" h="4481">
                  <a:moveTo>
                    <a:pt x="1242" y="1773"/>
                  </a:moveTo>
                  <a:cubicBezTo>
                    <a:pt x="1242" y="1773"/>
                    <a:pt x="1790" y="2292"/>
                    <a:pt x="1839" y="2338"/>
                  </a:cubicBezTo>
                  <a:cubicBezTo>
                    <a:pt x="1787" y="2144"/>
                    <a:pt x="1751" y="1887"/>
                    <a:pt x="1856" y="1719"/>
                  </a:cubicBezTo>
                  <a:cubicBezTo>
                    <a:pt x="1912" y="1629"/>
                    <a:pt x="1912" y="1629"/>
                    <a:pt x="1912" y="1629"/>
                  </a:cubicBezTo>
                  <a:cubicBezTo>
                    <a:pt x="1855" y="1323"/>
                    <a:pt x="1869" y="1006"/>
                    <a:pt x="2062" y="795"/>
                  </a:cubicBezTo>
                  <a:cubicBezTo>
                    <a:pt x="2112" y="740"/>
                    <a:pt x="2112" y="740"/>
                    <a:pt x="2112" y="740"/>
                  </a:cubicBezTo>
                  <a:cubicBezTo>
                    <a:pt x="1354" y="0"/>
                    <a:pt x="1354" y="0"/>
                    <a:pt x="1354" y="0"/>
                  </a:cubicBezTo>
                  <a:cubicBezTo>
                    <a:pt x="0" y="0"/>
                    <a:pt x="0" y="0"/>
                    <a:pt x="0" y="0"/>
                  </a:cubicBezTo>
                  <a:cubicBezTo>
                    <a:pt x="0" y="4481"/>
                    <a:pt x="0" y="4481"/>
                    <a:pt x="0" y="4481"/>
                  </a:cubicBezTo>
                  <a:cubicBezTo>
                    <a:pt x="1242" y="4481"/>
                    <a:pt x="1242" y="4481"/>
                    <a:pt x="1242" y="4481"/>
                  </a:cubicBezTo>
                  <a:lnTo>
                    <a:pt x="1242" y="17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56">
              <a:extLst>
                <a:ext uri="{FF2B5EF4-FFF2-40B4-BE49-F238E27FC236}">
                  <a16:creationId xmlns:a16="http://schemas.microsoft.com/office/drawing/2014/main" id="{ED36893A-1DEB-394C-9090-E98378C1F47E}"/>
                </a:ext>
              </a:extLst>
            </p:cNvPr>
            <p:cNvSpPr>
              <a:spLocks/>
            </p:cNvSpPr>
            <p:nvPr userDrawn="1"/>
          </p:nvSpPr>
          <p:spPr bwMode="auto">
            <a:xfrm>
              <a:off x="3792" y="3082"/>
              <a:ext cx="352" cy="210"/>
            </a:xfrm>
            <a:custGeom>
              <a:avLst/>
              <a:gdLst>
                <a:gd name="T0" fmla="*/ 264 w 1420"/>
                <a:gd name="T1" fmla="*/ 22 h 850"/>
                <a:gd name="T2" fmla="*/ 977 w 1420"/>
                <a:gd name="T3" fmla="*/ 90 h 850"/>
                <a:gd name="T4" fmla="*/ 1098 w 1420"/>
                <a:gd name="T5" fmla="*/ 235 h 850"/>
                <a:gd name="T6" fmla="*/ 839 w 1420"/>
                <a:gd name="T7" fmla="*/ 204 h 850"/>
                <a:gd name="T8" fmla="*/ 830 w 1420"/>
                <a:gd name="T9" fmla="*/ 299 h 850"/>
                <a:gd name="T10" fmla="*/ 1115 w 1420"/>
                <a:gd name="T11" fmla="*/ 258 h 850"/>
                <a:gd name="T12" fmla="*/ 1406 w 1420"/>
                <a:gd name="T13" fmla="*/ 463 h 850"/>
                <a:gd name="T14" fmla="*/ 1104 w 1420"/>
                <a:gd name="T15" fmla="*/ 436 h 850"/>
                <a:gd name="T16" fmla="*/ 636 w 1420"/>
                <a:gd name="T17" fmla="*/ 622 h 850"/>
                <a:gd name="T18" fmla="*/ 120 w 1420"/>
                <a:gd name="T19" fmla="*/ 850 h 850"/>
                <a:gd name="T20" fmla="*/ 429 w 1420"/>
                <a:gd name="T21" fmla="*/ 520 h 850"/>
                <a:gd name="T22" fmla="*/ 131 w 1420"/>
                <a:gd name="T23" fmla="*/ 416 h 850"/>
                <a:gd name="T24" fmla="*/ 375 w 1420"/>
                <a:gd name="T25" fmla="*/ 203 h 850"/>
                <a:gd name="T26" fmla="*/ 0 w 1420"/>
                <a:gd name="T27" fmla="*/ 0 h 850"/>
                <a:gd name="T28" fmla="*/ 264 w 1420"/>
                <a:gd name="T29" fmla="*/ 2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0" h="850">
                  <a:moveTo>
                    <a:pt x="264" y="22"/>
                  </a:moveTo>
                  <a:cubicBezTo>
                    <a:pt x="558" y="44"/>
                    <a:pt x="767" y="64"/>
                    <a:pt x="977" y="90"/>
                  </a:cubicBezTo>
                  <a:cubicBezTo>
                    <a:pt x="1057" y="100"/>
                    <a:pt x="1088" y="192"/>
                    <a:pt x="1098" y="235"/>
                  </a:cubicBezTo>
                  <a:cubicBezTo>
                    <a:pt x="998" y="210"/>
                    <a:pt x="839" y="204"/>
                    <a:pt x="839" y="204"/>
                  </a:cubicBezTo>
                  <a:cubicBezTo>
                    <a:pt x="830" y="299"/>
                    <a:pt x="830" y="299"/>
                    <a:pt x="830" y="299"/>
                  </a:cubicBezTo>
                  <a:cubicBezTo>
                    <a:pt x="830" y="299"/>
                    <a:pt x="966" y="260"/>
                    <a:pt x="1115" y="258"/>
                  </a:cubicBezTo>
                  <a:cubicBezTo>
                    <a:pt x="1115" y="258"/>
                    <a:pt x="1420" y="257"/>
                    <a:pt x="1406" y="463"/>
                  </a:cubicBezTo>
                  <a:cubicBezTo>
                    <a:pt x="1322" y="405"/>
                    <a:pt x="1152" y="428"/>
                    <a:pt x="1104" y="436"/>
                  </a:cubicBezTo>
                  <a:cubicBezTo>
                    <a:pt x="951" y="461"/>
                    <a:pt x="805" y="532"/>
                    <a:pt x="636" y="622"/>
                  </a:cubicBezTo>
                  <a:cubicBezTo>
                    <a:pt x="482" y="703"/>
                    <a:pt x="315" y="791"/>
                    <a:pt x="120" y="850"/>
                  </a:cubicBezTo>
                  <a:cubicBezTo>
                    <a:pt x="206" y="767"/>
                    <a:pt x="429" y="520"/>
                    <a:pt x="429" y="520"/>
                  </a:cubicBezTo>
                  <a:cubicBezTo>
                    <a:pt x="131" y="416"/>
                    <a:pt x="131" y="416"/>
                    <a:pt x="131" y="416"/>
                  </a:cubicBezTo>
                  <a:cubicBezTo>
                    <a:pt x="375" y="203"/>
                    <a:pt x="375" y="203"/>
                    <a:pt x="375" y="203"/>
                  </a:cubicBezTo>
                  <a:cubicBezTo>
                    <a:pt x="0" y="0"/>
                    <a:pt x="0" y="0"/>
                    <a:pt x="0" y="0"/>
                  </a:cubicBezTo>
                  <a:cubicBezTo>
                    <a:pt x="93" y="8"/>
                    <a:pt x="182" y="15"/>
                    <a:pt x="264"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57">
              <a:extLst>
                <a:ext uri="{FF2B5EF4-FFF2-40B4-BE49-F238E27FC236}">
                  <a16:creationId xmlns:a16="http://schemas.microsoft.com/office/drawing/2014/main" id="{A5D9B4A0-9879-C04E-B26A-BBC6695B4318}"/>
                </a:ext>
              </a:extLst>
            </p:cNvPr>
            <p:cNvSpPr>
              <a:spLocks/>
            </p:cNvSpPr>
            <p:nvPr userDrawn="1"/>
          </p:nvSpPr>
          <p:spPr bwMode="auto">
            <a:xfrm>
              <a:off x="3750" y="1503"/>
              <a:ext cx="59" cy="1386"/>
            </a:xfrm>
            <a:custGeom>
              <a:avLst/>
              <a:gdLst>
                <a:gd name="T0" fmla="*/ 236 w 236"/>
                <a:gd name="T1" fmla="*/ 0 h 5594"/>
                <a:gd name="T2" fmla="*/ 116 w 236"/>
                <a:gd name="T3" fmla="*/ 1792 h 5594"/>
                <a:gd name="T4" fmla="*/ 116 w 236"/>
                <a:gd name="T5" fmla="*/ 5108 h 5594"/>
                <a:gd name="T6" fmla="*/ 0 w 236"/>
                <a:gd name="T7" fmla="*/ 5594 h 5594"/>
              </a:gdLst>
              <a:ahLst/>
              <a:cxnLst>
                <a:cxn ang="0">
                  <a:pos x="T0" y="T1"/>
                </a:cxn>
                <a:cxn ang="0">
                  <a:pos x="T2" y="T3"/>
                </a:cxn>
                <a:cxn ang="0">
                  <a:pos x="T4" y="T5"/>
                </a:cxn>
                <a:cxn ang="0">
                  <a:pos x="T6" y="T7"/>
                </a:cxn>
              </a:cxnLst>
              <a:rect l="0" t="0" r="r" b="b"/>
              <a:pathLst>
                <a:path w="236" h="5594">
                  <a:moveTo>
                    <a:pt x="236" y="0"/>
                  </a:moveTo>
                  <a:cubicBezTo>
                    <a:pt x="236" y="0"/>
                    <a:pt x="116" y="644"/>
                    <a:pt x="116" y="1792"/>
                  </a:cubicBezTo>
                  <a:cubicBezTo>
                    <a:pt x="116" y="5108"/>
                    <a:pt x="116" y="5108"/>
                    <a:pt x="116" y="5108"/>
                  </a:cubicBezTo>
                  <a:cubicBezTo>
                    <a:pt x="116" y="5337"/>
                    <a:pt x="96" y="5474"/>
                    <a:pt x="0" y="55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58">
              <a:extLst>
                <a:ext uri="{FF2B5EF4-FFF2-40B4-BE49-F238E27FC236}">
                  <a16:creationId xmlns:a16="http://schemas.microsoft.com/office/drawing/2014/main" id="{F96F5BC5-AEBD-D74E-8B77-A550D55DC1C7}"/>
                </a:ext>
              </a:extLst>
            </p:cNvPr>
            <p:cNvSpPr>
              <a:spLocks/>
            </p:cNvSpPr>
            <p:nvPr userDrawn="1"/>
          </p:nvSpPr>
          <p:spPr bwMode="auto">
            <a:xfrm>
              <a:off x="2919" y="1494"/>
              <a:ext cx="934" cy="1816"/>
            </a:xfrm>
            <a:custGeom>
              <a:avLst/>
              <a:gdLst>
                <a:gd name="T0" fmla="*/ 3358 w 3774"/>
                <a:gd name="T1" fmla="*/ 5632 h 7335"/>
                <a:gd name="T2" fmla="*/ 3079 w 3774"/>
                <a:gd name="T3" fmla="*/ 6187 h 7335"/>
                <a:gd name="T4" fmla="*/ 3079 w 3774"/>
                <a:gd name="T5" fmla="*/ 6187 h 7335"/>
                <a:gd name="T6" fmla="*/ 3302 w 3774"/>
                <a:gd name="T7" fmla="*/ 6410 h 7335"/>
                <a:gd name="T8" fmla="*/ 3720 w 3774"/>
                <a:gd name="T9" fmla="*/ 6636 h 7335"/>
                <a:gd name="T10" fmla="*/ 3449 w 3774"/>
                <a:gd name="T11" fmla="*/ 6873 h 7335"/>
                <a:gd name="T12" fmla="*/ 3774 w 3774"/>
                <a:gd name="T13" fmla="*/ 6975 h 7335"/>
                <a:gd name="T14" fmla="*/ 3441 w 3774"/>
                <a:gd name="T15" fmla="*/ 7312 h 7335"/>
                <a:gd name="T16" fmla="*/ 3169 w 3774"/>
                <a:gd name="T17" fmla="*/ 7335 h 7335"/>
                <a:gd name="T18" fmla="*/ 1281 w 3774"/>
                <a:gd name="T19" fmla="*/ 6924 h 7335"/>
                <a:gd name="T20" fmla="*/ 636 w 3774"/>
                <a:gd name="T21" fmla="*/ 7086 h 7335"/>
                <a:gd name="T22" fmla="*/ 823 w 3774"/>
                <a:gd name="T23" fmla="*/ 6882 h 7335"/>
                <a:gd name="T24" fmla="*/ 339 w 3774"/>
                <a:gd name="T25" fmla="*/ 6912 h 7335"/>
                <a:gd name="T26" fmla="*/ 675 w 3774"/>
                <a:gd name="T27" fmla="*/ 6684 h 7335"/>
                <a:gd name="T28" fmla="*/ 0 w 3774"/>
                <a:gd name="T29" fmla="*/ 6500 h 7335"/>
                <a:gd name="T30" fmla="*/ 1280 w 3774"/>
                <a:gd name="T31" fmla="*/ 6465 h 7335"/>
                <a:gd name="T32" fmla="*/ 2083 w 3774"/>
                <a:gd name="T33" fmla="*/ 6498 h 7335"/>
                <a:gd name="T34" fmla="*/ 1500 w 3774"/>
                <a:gd name="T35" fmla="*/ 6006 h 7335"/>
                <a:gd name="T36" fmla="*/ 1976 w 3774"/>
                <a:gd name="T37" fmla="*/ 6078 h 7335"/>
                <a:gd name="T38" fmla="*/ 1432 w 3774"/>
                <a:gd name="T39" fmla="*/ 5412 h 7335"/>
                <a:gd name="T40" fmla="*/ 1964 w 3774"/>
                <a:gd name="T41" fmla="*/ 5598 h 7335"/>
                <a:gd name="T42" fmla="*/ 1482 w 3774"/>
                <a:gd name="T43" fmla="*/ 4831 h 7335"/>
                <a:gd name="T44" fmla="*/ 1902 w 3774"/>
                <a:gd name="T45" fmla="*/ 5096 h 7335"/>
                <a:gd name="T46" fmla="*/ 1544 w 3774"/>
                <a:gd name="T47" fmla="*/ 4223 h 7335"/>
                <a:gd name="T48" fmla="*/ 1936 w 3774"/>
                <a:gd name="T49" fmla="*/ 4487 h 7335"/>
                <a:gd name="T50" fmla="*/ 1678 w 3774"/>
                <a:gd name="T51" fmla="*/ 3401 h 7335"/>
                <a:gd name="T52" fmla="*/ 2063 w 3774"/>
                <a:gd name="T53" fmla="*/ 4032 h 7335"/>
                <a:gd name="T54" fmla="*/ 1872 w 3774"/>
                <a:gd name="T55" fmla="*/ 2493 h 7335"/>
                <a:gd name="T56" fmla="*/ 2345 w 3774"/>
                <a:gd name="T57" fmla="*/ 3685 h 7335"/>
                <a:gd name="T58" fmla="*/ 2340 w 3774"/>
                <a:gd name="T59" fmla="*/ 1341 h 7335"/>
                <a:gd name="T60" fmla="*/ 2525 w 3774"/>
                <a:gd name="T61" fmla="*/ 2863 h 7335"/>
                <a:gd name="T62" fmla="*/ 3007 w 3774"/>
                <a:gd name="T63" fmla="*/ 550 h 7335"/>
                <a:gd name="T64" fmla="*/ 2911 w 3774"/>
                <a:gd name="T65" fmla="*/ 2268 h 7335"/>
                <a:gd name="T66" fmla="*/ 3594 w 3774"/>
                <a:gd name="T67" fmla="*/ 38 h 7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4" h="7335">
                  <a:moveTo>
                    <a:pt x="3358" y="5632"/>
                  </a:moveTo>
                  <a:cubicBezTo>
                    <a:pt x="3219" y="5793"/>
                    <a:pt x="3040" y="6021"/>
                    <a:pt x="3079" y="6187"/>
                  </a:cubicBezTo>
                  <a:cubicBezTo>
                    <a:pt x="3079" y="6187"/>
                    <a:pt x="3079" y="6187"/>
                    <a:pt x="3079" y="6187"/>
                  </a:cubicBezTo>
                  <a:cubicBezTo>
                    <a:pt x="3107" y="6325"/>
                    <a:pt x="3302" y="6410"/>
                    <a:pt x="3302" y="6410"/>
                  </a:cubicBezTo>
                  <a:cubicBezTo>
                    <a:pt x="3720" y="6636"/>
                    <a:pt x="3720" y="6636"/>
                    <a:pt x="3720" y="6636"/>
                  </a:cubicBezTo>
                  <a:cubicBezTo>
                    <a:pt x="3449" y="6873"/>
                    <a:pt x="3449" y="6873"/>
                    <a:pt x="3449" y="6873"/>
                  </a:cubicBezTo>
                  <a:cubicBezTo>
                    <a:pt x="3774" y="6975"/>
                    <a:pt x="3774" y="6975"/>
                    <a:pt x="3774" y="6975"/>
                  </a:cubicBezTo>
                  <a:cubicBezTo>
                    <a:pt x="3774" y="6975"/>
                    <a:pt x="3476" y="7281"/>
                    <a:pt x="3441" y="7312"/>
                  </a:cubicBezTo>
                  <a:cubicBezTo>
                    <a:pt x="3356" y="7326"/>
                    <a:pt x="3266" y="7335"/>
                    <a:pt x="3169" y="7335"/>
                  </a:cubicBezTo>
                  <a:cubicBezTo>
                    <a:pt x="2479" y="7335"/>
                    <a:pt x="1519" y="6927"/>
                    <a:pt x="1281" y="6924"/>
                  </a:cubicBezTo>
                  <a:cubicBezTo>
                    <a:pt x="995" y="6921"/>
                    <a:pt x="636" y="7086"/>
                    <a:pt x="636" y="7086"/>
                  </a:cubicBezTo>
                  <a:cubicBezTo>
                    <a:pt x="823" y="6882"/>
                    <a:pt x="823" y="6882"/>
                    <a:pt x="823" y="6882"/>
                  </a:cubicBezTo>
                  <a:cubicBezTo>
                    <a:pt x="823" y="6882"/>
                    <a:pt x="577" y="6932"/>
                    <a:pt x="339" y="6912"/>
                  </a:cubicBezTo>
                  <a:cubicBezTo>
                    <a:pt x="675" y="6684"/>
                    <a:pt x="675" y="6684"/>
                    <a:pt x="675" y="6684"/>
                  </a:cubicBezTo>
                  <a:cubicBezTo>
                    <a:pt x="380" y="6674"/>
                    <a:pt x="122" y="6586"/>
                    <a:pt x="0" y="6500"/>
                  </a:cubicBezTo>
                  <a:cubicBezTo>
                    <a:pt x="0" y="6500"/>
                    <a:pt x="543" y="6457"/>
                    <a:pt x="1280" y="6465"/>
                  </a:cubicBezTo>
                  <a:cubicBezTo>
                    <a:pt x="1578" y="6468"/>
                    <a:pt x="2083" y="6498"/>
                    <a:pt x="2083" y="6498"/>
                  </a:cubicBezTo>
                  <a:cubicBezTo>
                    <a:pt x="1834" y="6392"/>
                    <a:pt x="1600" y="6252"/>
                    <a:pt x="1500" y="6006"/>
                  </a:cubicBezTo>
                  <a:cubicBezTo>
                    <a:pt x="1976" y="6078"/>
                    <a:pt x="1976" y="6078"/>
                    <a:pt x="1976" y="6078"/>
                  </a:cubicBezTo>
                  <a:cubicBezTo>
                    <a:pt x="1776" y="5956"/>
                    <a:pt x="1486" y="5649"/>
                    <a:pt x="1432" y="5412"/>
                  </a:cubicBezTo>
                  <a:cubicBezTo>
                    <a:pt x="1964" y="5598"/>
                    <a:pt x="1964" y="5598"/>
                    <a:pt x="1964" y="5598"/>
                  </a:cubicBezTo>
                  <a:cubicBezTo>
                    <a:pt x="1869" y="5496"/>
                    <a:pt x="1541" y="5188"/>
                    <a:pt x="1482" y="4831"/>
                  </a:cubicBezTo>
                  <a:cubicBezTo>
                    <a:pt x="1902" y="5096"/>
                    <a:pt x="1902" y="5096"/>
                    <a:pt x="1902" y="5096"/>
                  </a:cubicBezTo>
                  <a:cubicBezTo>
                    <a:pt x="1792" y="4985"/>
                    <a:pt x="1493" y="4396"/>
                    <a:pt x="1544" y="4223"/>
                  </a:cubicBezTo>
                  <a:cubicBezTo>
                    <a:pt x="1936" y="4487"/>
                    <a:pt x="1936" y="4487"/>
                    <a:pt x="1936" y="4487"/>
                  </a:cubicBezTo>
                  <a:cubicBezTo>
                    <a:pt x="1748" y="4255"/>
                    <a:pt x="1529" y="3640"/>
                    <a:pt x="1678" y="3401"/>
                  </a:cubicBezTo>
                  <a:cubicBezTo>
                    <a:pt x="1797" y="3864"/>
                    <a:pt x="2063" y="4032"/>
                    <a:pt x="2063" y="4032"/>
                  </a:cubicBezTo>
                  <a:cubicBezTo>
                    <a:pt x="1889" y="3780"/>
                    <a:pt x="1513" y="2887"/>
                    <a:pt x="1872" y="2493"/>
                  </a:cubicBezTo>
                  <a:cubicBezTo>
                    <a:pt x="1966" y="3384"/>
                    <a:pt x="2345" y="3685"/>
                    <a:pt x="2345" y="3685"/>
                  </a:cubicBezTo>
                  <a:cubicBezTo>
                    <a:pt x="2031" y="3186"/>
                    <a:pt x="1674" y="1652"/>
                    <a:pt x="2340" y="1341"/>
                  </a:cubicBezTo>
                  <a:cubicBezTo>
                    <a:pt x="2210" y="2327"/>
                    <a:pt x="2525" y="2863"/>
                    <a:pt x="2525" y="2863"/>
                  </a:cubicBezTo>
                  <a:cubicBezTo>
                    <a:pt x="2326" y="1955"/>
                    <a:pt x="2332" y="668"/>
                    <a:pt x="3007" y="550"/>
                  </a:cubicBezTo>
                  <a:cubicBezTo>
                    <a:pt x="2676" y="1520"/>
                    <a:pt x="2911" y="2268"/>
                    <a:pt x="2911" y="2268"/>
                  </a:cubicBezTo>
                  <a:cubicBezTo>
                    <a:pt x="2863" y="0"/>
                    <a:pt x="3594" y="38"/>
                    <a:pt x="3594"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9" name="Title ">
            <a:extLst>
              <a:ext uri="{FF2B5EF4-FFF2-40B4-BE49-F238E27FC236}">
                <a16:creationId xmlns:a16="http://schemas.microsoft.com/office/drawing/2014/main" id="{EAFAA36C-9C72-B744-8CC2-8E3F9E0C7CDE}"/>
              </a:ext>
            </a:extLst>
          </p:cNvPr>
          <p:cNvSpPr>
            <a:spLocks noGrp="1"/>
          </p:cNvSpPr>
          <p:nvPr>
            <p:ph type="title"/>
          </p:nvPr>
        </p:nvSpPr>
        <p:spPr>
          <a:xfrm>
            <a:off x="331001" y="375139"/>
            <a:ext cx="4375937" cy="1491446"/>
          </a:xfrm>
        </p:spPr>
        <p:txBody>
          <a:bodyPr/>
          <a:lstStyle>
            <a:lvl1pPr>
              <a:defRPr sz="2400">
                <a:solidFill>
                  <a:schemeClr val="bg1"/>
                </a:solidFill>
              </a:defRPr>
            </a:lvl1pPr>
          </a:lstStyle>
          <a:p>
            <a:r>
              <a:rPr lang="en-US"/>
              <a:t>Click to edit Master title style</a:t>
            </a:r>
            <a:endParaRPr lang="en-GB"/>
          </a:p>
        </p:txBody>
      </p:sp>
      <p:sp>
        <p:nvSpPr>
          <p:cNvPr id="26" name="Subtitle or Presenter">
            <a:extLst>
              <a:ext uri="{FF2B5EF4-FFF2-40B4-BE49-F238E27FC236}">
                <a16:creationId xmlns:a16="http://schemas.microsoft.com/office/drawing/2014/main" id="{74B2A797-A98A-2A43-A9BD-D4B0B41A89FC}"/>
              </a:ext>
            </a:extLst>
          </p:cNvPr>
          <p:cNvSpPr>
            <a:spLocks noGrp="1"/>
          </p:cNvSpPr>
          <p:nvPr>
            <p:ph type="body" sz="quarter" idx="12" hasCustomPrompt="1"/>
          </p:nvPr>
        </p:nvSpPr>
        <p:spPr>
          <a:xfrm>
            <a:off x="323850" y="2030768"/>
            <a:ext cx="2020766" cy="1398231"/>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or Presenter</a:t>
            </a:r>
          </a:p>
        </p:txBody>
      </p:sp>
      <p:sp>
        <p:nvSpPr>
          <p:cNvPr id="30" name="Date">
            <a:extLst>
              <a:ext uri="{FF2B5EF4-FFF2-40B4-BE49-F238E27FC236}">
                <a16:creationId xmlns:a16="http://schemas.microsoft.com/office/drawing/2014/main" id="{A9DA0234-110D-8E47-98F8-49BC39C42D49}"/>
              </a:ext>
            </a:extLst>
          </p:cNvPr>
          <p:cNvSpPr>
            <a:spLocks noGrp="1"/>
          </p:cNvSpPr>
          <p:nvPr>
            <p:ph type="body" sz="quarter" idx="13" hasCustomPrompt="1"/>
          </p:nvPr>
        </p:nvSpPr>
        <p:spPr>
          <a:xfrm>
            <a:off x="2686172" y="2028825"/>
            <a:ext cx="2020766" cy="1398231"/>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spTree>
    <p:extLst>
      <p:ext uri="{BB962C8B-B14F-4D97-AF65-F5344CB8AC3E}">
        <p14:creationId xmlns:p14="http://schemas.microsoft.com/office/powerpoint/2010/main" val="25666014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2"/>
        </a:solidFill>
        <a:effectLst/>
      </p:bgPr>
    </p:bg>
    <p:spTree>
      <p:nvGrpSpPr>
        <p:cNvPr id="1" name=""/>
        <p:cNvGrpSpPr/>
        <p:nvPr/>
      </p:nvGrpSpPr>
      <p:grpSpPr>
        <a:xfrm>
          <a:off x="0" y="0"/>
          <a:ext cx="0" cy="0"/>
          <a:chOff x="0" y="0"/>
          <a:chExt cx="0" cy="0"/>
        </a:xfrm>
      </p:grpSpPr>
      <p:pic>
        <p:nvPicPr>
          <p:cNvPr id="69" name="Background">
            <a:extLst>
              <a:ext uri="{FF2B5EF4-FFF2-40B4-BE49-F238E27FC236}">
                <a16:creationId xmlns:a16="http://schemas.microsoft.com/office/drawing/2014/main" id="{50F86B0D-3FAE-B649-83D7-4AC968064FD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grpSp>
        <p:nvGrpSpPr>
          <p:cNvPr id="25" name="Nationwide logo" descr="Nationwide is on your side">
            <a:extLst>
              <a:ext uri="{FF2B5EF4-FFF2-40B4-BE49-F238E27FC236}">
                <a16:creationId xmlns:a16="http://schemas.microsoft.com/office/drawing/2014/main" id="{1ED4769D-36D0-314D-851B-EBAF08EA6B76}"/>
              </a:ext>
            </a:extLst>
          </p:cNvPr>
          <p:cNvGrpSpPr>
            <a:grpSpLocks noChangeAspect="1"/>
          </p:cNvGrpSpPr>
          <p:nvPr userDrawn="1"/>
        </p:nvGrpSpPr>
        <p:grpSpPr bwMode="auto">
          <a:xfrm>
            <a:off x="7344808" y="5017611"/>
            <a:ext cx="1475342" cy="1472089"/>
            <a:chOff x="2464" y="1494"/>
            <a:chExt cx="2267" cy="2262"/>
          </a:xfrm>
          <a:solidFill>
            <a:schemeClr val="bg1"/>
          </a:solidFill>
        </p:grpSpPr>
        <p:sp>
          <p:nvSpPr>
            <p:cNvPr id="48" name="Oval 47">
              <a:extLst>
                <a:ext uri="{FF2B5EF4-FFF2-40B4-BE49-F238E27FC236}">
                  <a16:creationId xmlns:a16="http://schemas.microsoft.com/office/drawing/2014/main" id="{2E055667-4CB8-B842-9912-6F08D19A7C7F}"/>
                </a:ext>
              </a:extLst>
            </p:cNvPr>
            <p:cNvSpPr>
              <a:spLocks noChangeArrowheads="1"/>
            </p:cNvSpPr>
            <p:nvPr userDrawn="1"/>
          </p:nvSpPr>
          <p:spPr bwMode="auto">
            <a:xfrm>
              <a:off x="3170" y="3451"/>
              <a:ext cx="70"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Oval 48">
              <a:extLst>
                <a:ext uri="{FF2B5EF4-FFF2-40B4-BE49-F238E27FC236}">
                  <a16:creationId xmlns:a16="http://schemas.microsoft.com/office/drawing/2014/main" id="{8819C409-FAE9-E94B-AFF5-0BACC35200A4}"/>
                </a:ext>
              </a:extLst>
            </p:cNvPr>
            <p:cNvSpPr>
              <a:spLocks noChangeArrowheads="1"/>
            </p:cNvSpPr>
            <p:nvPr userDrawn="1"/>
          </p:nvSpPr>
          <p:spPr bwMode="auto">
            <a:xfrm>
              <a:off x="4070" y="3451"/>
              <a:ext cx="71"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49">
              <a:extLst>
                <a:ext uri="{FF2B5EF4-FFF2-40B4-BE49-F238E27FC236}">
                  <a16:creationId xmlns:a16="http://schemas.microsoft.com/office/drawing/2014/main" id="{25FD0E52-6C52-5948-ACAA-752DD03CD48F}"/>
                </a:ext>
              </a:extLst>
            </p:cNvPr>
            <p:cNvSpPr>
              <a:spLocks noEditPoints="1"/>
            </p:cNvSpPr>
            <p:nvPr userDrawn="1"/>
          </p:nvSpPr>
          <p:spPr bwMode="auto">
            <a:xfrm>
              <a:off x="2771" y="3538"/>
              <a:ext cx="191" cy="218"/>
            </a:xfrm>
            <a:custGeom>
              <a:avLst/>
              <a:gdLst>
                <a:gd name="T0" fmla="*/ 770 w 770"/>
                <a:gd name="T1" fmla="*/ 353 h 881"/>
                <a:gd name="T2" fmla="*/ 770 w 770"/>
                <a:gd name="T3" fmla="*/ 857 h 881"/>
                <a:gd name="T4" fmla="*/ 550 w 770"/>
                <a:gd name="T5" fmla="*/ 857 h 881"/>
                <a:gd name="T6" fmla="*/ 550 w 770"/>
                <a:gd name="T7" fmla="*/ 772 h 881"/>
                <a:gd name="T8" fmla="*/ 310 w 770"/>
                <a:gd name="T9" fmla="*/ 876 h 881"/>
                <a:gd name="T10" fmla="*/ 0 w 770"/>
                <a:gd name="T11" fmla="*/ 617 h 881"/>
                <a:gd name="T12" fmla="*/ 514 w 770"/>
                <a:gd name="T13" fmla="*/ 320 h 881"/>
                <a:gd name="T14" fmla="*/ 543 w 770"/>
                <a:gd name="T15" fmla="*/ 320 h 881"/>
                <a:gd name="T16" fmla="*/ 379 w 770"/>
                <a:gd name="T17" fmla="*/ 190 h 881"/>
                <a:gd name="T18" fmla="*/ 155 w 770"/>
                <a:gd name="T19" fmla="*/ 270 h 881"/>
                <a:gd name="T20" fmla="*/ 22 w 770"/>
                <a:gd name="T21" fmla="*/ 137 h 881"/>
                <a:gd name="T22" fmla="*/ 385 w 770"/>
                <a:gd name="T23" fmla="*/ 0 h 881"/>
                <a:gd name="T24" fmla="*/ 682 w 770"/>
                <a:gd name="T25" fmla="*/ 91 h 881"/>
                <a:gd name="T26" fmla="*/ 770 w 770"/>
                <a:gd name="T27" fmla="*/ 353 h 881"/>
                <a:gd name="T28" fmla="*/ 543 w 770"/>
                <a:gd name="T29" fmla="*/ 493 h 881"/>
                <a:gd name="T30" fmla="*/ 521 w 770"/>
                <a:gd name="T31" fmla="*/ 493 h 881"/>
                <a:gd name="T32" fmla="*/ 326 w 770"/>
                <a:gd name="T33" fmla="*/ 516 h 881"/>
                <a:gd name="T34" fmla="*/ 241 w 770"/>
                <a:gd name="T35" fmla="*/ 602 h 881"/>
                <a:gd name="T36" fmla="*/ 356 w 770"/>
                <a:gd name="T37" fmla="*/ 689 h 881"/>
                <a:gd name="T38" fmla="*/ 543 w 770"/>
                <a:gd name="T39" fmla="*/ 519 h 881"/>
                <a:gd name="T40" fmla="*/ 543 w 770"/>
                <a:gd name="T41" fmla="*/ 493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881">
                  <a:moveTo>
                    <a:pt x="770" y="353"/>
                  </a:moveTo>
                  <a:cubicBezTo>
                    <a:pt x="770" y="857"/>
                    <a:pt x="770" y="857"/>
                    <a:pt x="770" y="857"/>
                  </a:cubicBezTo>
                  <a:cubicBezTo>
                    <a:pt x="550" y="857"/>
                    <a:pt x="550" y="857"/>
                    <a:pt x="550" y="857"/>
                  </a:cubicBezTo>
                  <a:cubicBezTo>
                    <a:pt x="550" y="772"/>
                    <a:pt x="550" y="772"/>
                    <a:pt x="550" y="772"/>
                  </a:cubicBezTo>
                  <a:cubicBezTo>
                    <a:pt x="492" y="834"/>
                    <a:pt x="421" y="873"/>
                    <a:pt x="310" y="876"/>
                  </a:cubicBezTo>
                  <a:cubicBezTo>
                    <a:pt x="137" y="881"/>
                    <a:pt x="0" y="775"/>
                    <a:pt x="0" y="617"/>
                  </a:cubicBezTo>
                  <a:cubicBezTo>
                    <a:pt x="0" y="373"/>
                    <a:pt x="260" y="320"/>
                    <a:pt x="514" y="320"/>
                  </a:cubicBezTo>
                  <a:cubicBezTo>
                    <a:pt x="543" y="320"/>
                    <a:pt x="543" y="320"/>
                    <a:pt x="543" y="320"/>
                  </a:cubicBezTo>
                  <a:cubicBezTo>
                    <a:pt x="543" y="252"/>
                    <a:pt x="513" y="190"/>
                    <a:pt x="379" y="190"/>
                  </a:cubicBezTo>
                  <a:cubicBezTo>
                    <a:pt x="287" y="190"/>
                    <a:pt x="210" y="219"/>
                    <a:pt x="155" y="270"/>
                  </a:cubicBezTo>
                  <a:cubicBezTo>
                    <a:pt x="22" y="137"/>
                    <a:pt x="22" y="137"/>
                    <a:pt x="22" y="137"/>
                  </a:cubicBezTo>
                  <a:cubicBezTo>
                    <a:pt x="113" y="46"/>
                    <a:pt x="242" y="0"/>
                    <a:pt x="385" y="0"/>
                  </a:cubicBezTo>
                  <a:cubicBezTo>
                    <a:pt x="526" y="0"/>
                    <a:pt x="604" y="20"/>
                    <a:pt x="682" y="91"/>
                  </a:cubicBezTo>
                  <a:cubicBezTo>
                    <a:pt x="757" y="158"/>
                    <a:pt x="770" y="283"/>
                    <a:pt x="770" y="353"/>
                  </a:cubicBezTo>
                  <a:moveTo>
                    <a:pt x="543" y="493"/>
                  </a:moveTo>
                  <a:cubicBezTo>
                    <a:pt x="521" y="493"/>
                    <a:pt x="521" y="493"/>
                    <a:pt x="521" y="493"/>
                  </a:cubicBezTo>
                  <a:cubicBezTo>
                    <a:pt x="484" y="493"/>
                    <a:pt x="394" y="498"/>
                    <a:pt x="326" y="516"/>
                  </a:cubicBezTo>
                  <a:cubicBezTo>
                    <a:pt x="280" y="529"/>
                    <a:pt x="241" y="560"/>
                    <a:pt x="241" y="602"/>
                  </a:cubicBezTo>
                  <a:cubicBezTo>
                    <a:pt x="241" y="663"/>
                    <a:pt x="301" y="689"/>
                    <a:pt x="356" y="689"/>
                  </a:cubicBezTo>
                  <a:cubicBezTo>
                    <a:pt x="473" y="689"/>
                    <a:pt x="543" y="615"/>
                    <a:pt x="543" y="519"/>
                  </a:cubicBezTo>
                  <a:lnTo>
                    <a:pt x="543" y="4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50">
              <a:extLst>
                <a:ext uri="{FF2B5EF4-FFF2-40B4-BE49-F238E27FC236}">
                  <a16:creationId xmlns:a16="http://schemas.microsoft.com/office/drawing/2014/main" id="{FEB4754F-D002-6A4F-BFAA-3C6864A4FF94}"/>
                </a:ext>
              </a:extLst>
            </p:cNvPr>
            <p:cNvSpPr>
              <a:spLocks/>
            </p:cNvSpPr>
            <p:nvPr userDrawn="1"/>
          </p:nvSpPr>
          <p:spPr bwMode="auto">
            <a:xfrm>
              <a:off x="2983" y="3477"/>
              <a:ext cx="154" cy="278"/>
            </a:xfrm>
            <a:custGeom>
              <a:avLst/>
              <a:gdLst>
                <a:gd name="T0" fmla="*/ 401 w 622"/>
                <a:gd name="T1" fmla="*/ 264 h 1120"/>
                <a:gd name="T2" fmla="*/ 401 w 622"/>
                <a:gd name="T3" fmla="*/ 0 h 1120"/>
                <a:gd name="T4" fmla="*/ 163 w 622"/>
                <a:gd name="T5" fmla="*/ 0 h 1120"/>
                <a:gd name="T6" fmla="*/ 163 w 622"/>
                <a:gd name="T7" fmla="*/ 264 h 1120"/>
                <a:gd name="T8" fmla="*/ 0 w 622"/>
                <a:gd name="T9" fmla="*/ 264 h 1120"/>
                <a:gd name="T10" fmla="*/ 0 w 622"/>
                <a:gd name="T11" fmla="*/ 463 h 1120"/>
                <a:gd name="T12" fmla="*/ 163 w 622"/>
                <a:gd name="T13" fmla="*/ 463 h 1120"/>
                <a:gd name="T14" fmla="*/ 163 w 622"/>
                <a:gd name="T15" fmla="*/ 818 h 1120"/>
                <a:gd name="T16" fmla="*/ 231 w 622"/>
                <a:gd name="T17" fmla="*/ 1055 h 1120"/>
                <a:gd name="T18" fmla="*/ 444 w 622"/>
                <a:gd name="T19" fmla="*/ 1120 h 1120"/>
                <a:gd name="T20" fmla="*/ 622 w 622"/>
                <a:gd name="T21" fmla="*/ 1086 h 1120"/>
                <a:gd name="T22" fmla="*/ 622 w 622"/>
                <a:gd name="T23" fmla="*/ 898 h 1120"/>
                <a:gd name="T24" fmla="*/ 494 w 622"/>
                <a:gd name="T25" fmla="*/ 915 h 1120"/>
                <a:gd name="T26" fmla="*/ 401 w 622"/>
                <a:gd name="T27" fmla="*/ 807 h 1120"/>
                <a:gd name="T28" fmla="*/ 401 w 622"/>
                <a:gd name="T29" fmla="*/ 463 h 1120"/>
                <a:gd name="T30" fmla="*/ 622 w 622"/>
                <a:gd name="T31" fmla="*/ 463 h 1120"/>
                <a:gd name="T32" fmla="*/ 622 w 622"/>
                <a:gd name="T33" fmla="*/ 264 h 1120"/>
                <a:gd name="T34" fmla="*/ 401 w 622"/>
                <a:gd name="T35" fmla="*/ 26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2" h="1120">
                  <a:moveTo>
                    <a:pt x="401" y="264"/>
                  </a:moveTo>
                  <a:cubicBezTo>
                    <a:pt x="401" y="0"/>
                    <a:pt x="401" y="0"/>
                    <a:pt x="401" y="0"/>
                  </a:cubicBezTo>
                  <a:cubicBezTo>
                    <a:pt x="163" y="0"/>
                    <a:pt x="163" y="0"/>
                    <a:pt x="163" y="0"/>
                  </a:cubicBezTo>
                  <a:cubicBezTo>
                    <a:pt x="163" y="264"/>
                    <a:pt x="163" y="264"/>
                    <a:pt x="163" y="264"/>
                  </a:cubicBezTo>
                  <a:cubicBezTo>
                    <a:pt x="0" y="264"/>
                    <a:pt x="0" y="264"/>
                    <a:pt x="0" y="264"/>
                  </a:cubicBezTo>
                  <a:cubicBezTo>
                    <a:pt x="0" y="463"/>
                    <a:pt x="0" y="463"/>
                    <a:pt x="0" y="463"/>
                  </a:cubicBezTo>
                  <a:cubicBezTo>
                    <a:pt x="163" y="463"/>
                    <a:pt x="163" y="463"/>
                    <a:pt x="163" y="463"/>
                  </a:cubicBezTo>
                  <a:cubicBezTo>
                    <a:pt x="163" y="818"/>
                    <a:pt x="163" y="818"/>
                    <a:pt x="163" y="818"/>
                  </a:cubicBezTo>
                  <a:cubicBezTo>
                    <a:pt x="163" y="937"/>
                    <a:pt x="184" y="1008"/>
                    <a:pt x="231" y="1055"/>
                  </a:cubicBezTo>
                  <a:cubicBezTo>
                    <a:pt x="276" y="1099"/>
                    <a:pt x="343" y="1120"/>
                    <a:pt x="444" y="1120"/>
                  </a:cubicBezTo>
                  <a:cubicBezTo>
                    <a:pt x="508" y="1120"/>
                    <a:pt x="572" y="1108"/>
                    <a:pt x="622" y="1086"/>
                  </a:cubicBezTo>
                  <a:cubicBezTo>
                    <a:pt x="622" y="898"/>
                    <a:pt x="622" y="898"/>
                    <a:pt x="622" y="898"/>
                  </a:cubicBezTo>
                  <a:cubicBezTo>
                    <a:pt x="592" y="908"/>
                    <a:pt x="549" y="915"/>
                    <a:pt x="494" y="915"/>
                  </a:cubicBezTo>
                  <a:cubicBezTo>
                    <a:pt x="420" y="915"/>
                    <a:pt x="401" y="874"/>
                    <a:pt x="401" y="807"/>
                  </a:cubicBezTo>
                  <a:cubicBezTo>
                    <a:pt x="401" y="463"/>
                    <a:pt x="401" y="463"/>
                    <a:pt x="401" y="463"/>
                  </a:cubicBezTo>
                  <a:cubicBezTo>
                    <a:pt x="622" y="463"/>
                    <a:pt x="622" y="463"/>
                    <a:pt x="622" y="463"/>
                  </a:cubicBezTo>
                  <a:cubicBezTo>
                    <a:pt x="622" y="264"/>
                    <a:pt x="622" y="264"/>
                    <a:pt x="622" y="264"/>
                  </a:cubicBezTo>
                  <a:lnTo>
                    <a:pt x="401"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51">
              <a:extLst>
                <a:ext uri="{FF2B5EF4-FFF2-40B4-BE49-F238E27FC236}">
                  <a16:creationId xmlns:a16="http://schemas.microsoft.com/office/drawing/2014/main" id="{BA0270D6-0BB8-AF40-9C09-7D1035026331}"/>
                </a:ext>
              </a:extLst>
            </p:cNvPr>
            <p:cNvSpPr>
              <a:spLocks noEditPoints="1"/>
            </p:cNvSpPr>
            <p:nvPr userDrawn="1"/>
          </p:nvSpPr>
          <p:spPr bwMode="auto">
            <a:xfrm>
              <a:off x="4426" y="3538"/>
              <a:ext cx="213" cy="217"/>
            </a:xfrm>
            <a:custGeom>
              <a:avLst/>
              <a:gdLst>
                <a:gd name="T0" fmla="*/ 857 w 857"/>
                <a:gd name="T1" fmla="*/ 453 h 876"/>
                <a:gd name="T2" fmla="*/ 857 w 857"/>
                <a:gd name="T3" fmla="*/ 516 h 876"/>
                <a:gd name="T4" fmla="*/ 244 w 857"/>
                <a:gd name="T5" fmla="*/ 516 h 876"/>
                <a:gd name="T6" fmla="*/ 459 w 857"/>
                <a:gd name="T7" fmla="*/ 680 h 876"/>
                <a:gd name="T8" fmla="*/ 678 w 857"/>
                <a:gd name="T9" fmla="*/ 583 h 876"/>
                <a:gd name="T10" fmla="*/ 829 w 857"/>
                <a:gd name="T11" fmla="*/ 693 h 876"/>
                <a:gd name="T12" fmla="*/ 463 w 857"/>
                <a:gd name="T13" fmla="*/ 876 h 876"/>
                <a:gd name="T14" fmla="*/ 0 w 857"/>
                <a:gd name="T15" fmla="*/ 438 h 876"/>
                <a:gd name="T16" fmla="*/ 433 w 857"/>
                <a:gd name="T17" fmla="*/ 0 h 876"/>
                <a:gd name="T18" fmla="*/ 857 w 857"/>
                <a:gd name="T19" fmla="*/ 453 h 876"/>
                <a:gd name="T20" fmla="*/ 605 w 857"/>
                <a:gd name="T21" fmla="*/ 345 h 876"/>
                <a:gd name="T22" fmla="*/ 425 w 857"/>
                <a:gd name="T23" fmla="*/ 189 h 876"/>
                <a:gd name="T24" fmla="*/ 245 w 857"/>
                <a:gd name="T25" fmla="*/ 345 h 876"/>
                <a:gd name="T26" fmla="*/ 605 w 857"/>
                <a:gd name="T27" fmla="*/ 34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7" h="876">
                  <a:moveTo>
                    <a:pt x="857" y="453"/>
                  </a:moveTo>
                  <a:cubicBezTo>
                    <a:pt x="857" y="516"/>
                    <a:pt x="857" y="516"/>
                    <a:pt x="857" y="516"/>
                  </a:cubicBezTo>
                  <a:cubicBezTo>
                    <a:pt x="244" y="516"/>
                    <a:pt x="244" y="516"/>
                    <a:pt x="244" y="516"/>
                  </a:cubicBezTo>
                  <a:cubicBezTo>
                    <a:pt x="249" y="602"/>
                    <a:pt x="345" y="675"/>
                    <a:pt x="459" y="680"/>
                  </a:cubicBezTo>
                  <a:cubicBezTo>
                    <a:pt x="565" y="684"/>
                    <a:pt x="623" y="642"/>
                    <a:pt x="678" y="583"/>
                  </a:cubicBezTo>
                  <a:cubicBezTo>
                    <a:pt x="829" y="693"/>
                    <a:pt x="829" y="693"/>
                    <a:pt x="829" y="693"/>
                  </a:cubicBezTo>
                  <a:cubicBezTo>
                    <a:pt x="737" y="809"/>
                    <a:pt x="624" y="876"/>
                    <a:pt x="463" y="876"/>
                  </a:cubicBezTo>
                  <a:cubicBezTo>
                    <a:pt x="208" y="876"/>
                    <a:pt x="0" y="718"/>
                    <a:pt x="0" y="438"/>
                  </a:cubicBezTo>
                  <a:cubicBezTo>
                    <a:pt x="0" y="215"/>
                    <a:pt x="139" y="0"/>
                    <a:pt x="433" y="0"/>
                  </a:cubicBezTo>
                  <a:cubicBezTo>
                    <a:pt x="736" y="0"/>
                    <a:pt x="857" y="235"/>
                    <a:pt x="857" y="453"/>
                  </a:cubicBezTo>
                  <a:moveTo>
                    <a:pt x="605" y="345"/>
                  </a:moveTo>
                  <a:cubicBezTo>
                    <a:pt x="594" y="254"/>
                    <a:pt x="544" y="187"/>
                    <a:pt x="425" y="189"/>
                  </a:cubicBezTo>
                  <a:cubicBezTo>
                    <a:pt x="324" y="191"/>
                    <a:pt x="256" y="259"/>
                    <a:pt x="245" y="345"/>
                  </a:cubicBezTo>
                  <a:lnTo>
                    <a:pt x="605"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52">
              <a:extLst>
                <a:ext uri="{FF2B5EF4-FFF2-40B4-BE49-F238E27FC236}">
                  <a16:creationId xmlns:a16="http://schemas.microsoft.com/office/drawing/2014/main" id="{48B360FD-EE0D-2441-9642-3F3EB63EEE9F}"/>
                </a:ext>
              </a:extLst>
            </p:cNvPr>
            <p:cNvSpPr>
              <a:spLocks/>
            </p:cNvSpPr>
            <p:nvPr userDrawn="1"/>
          </p:nvSpPr>
          <p:spPr bwMode="auto">
            <a:xfrm>
              <a:off x="2464" y="3449"/>
              <a:ext cx="272" cy="301"/>
            </a:xfrm>
            <a:custGeom>
              <a:avLst/>
              <a:gdLst>
                <a:gd name="T0" fmla="*/ 207 w 272"/>
                <a:gd name="T1" fmla="*/ 0 h 301"/>
                <a:gd name="T2" fmla="*/ 207 w 272"/>
                <a:gd name="T3" fmla="*/ 204 h 301"/>
                <a:gd name="T4" fmla="*/ 80 w 272"/>
                <a:gd name="T5" fmla="*/ 0 h 301"/>
                <a:gd name="T6" fmla="*/ 0 w 272"/>
                <a:gd name="T7" fmla="*/ 0 h 301"/>
                <a:gd name="T8" fmla="*/ 0 w 272"/>
                <a:gd name="T9" fmla="*/ 301 h 301"/>
                <a:gd name="T10" fmla="*/ 65 w 272"/>
                <a:gd name="T11" fmla="*/ 301 h 301"/>
                <a:gd name="T12" fmla="*/ 65 w 272"/>
                <a:gd name="T13" fmla="*/ 90 h 301"/>
                <a:gd name="T14" fmla="*/ 196 w 272"/>
                <a:gd name="T15" fmla="*/ 301 h 301"/>
                <a:gd name="T16" fmla="*/ 272 w 272"/>
                <a:gd name="T17" fmla="*/ 301 h 301"/>
                <a:gd name="T18" fmla="*/ 272 w 272"/>
                <a:gd name="T19" fmla="*/ 0 h 301"/>
                <a:gd name="T20" fmla="*/ 207 w 272"/>
                <a:gd name="T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01">
                  <a:moveTo>
                    <a:pt x="207" y="0"/>
                  </a:moveTo>
                  <a:lnTo>
                    <a:pt x="207" y="204"/>
                  </a:lnTo>
                  <a:lnTo>
                    <a:pt x="80" y="0"/>
                  </a:lnTo>
                  <a:lnTo>
                    <a:pt x="0" y="0"/>
                  </a:lnTo>
                  <a:lnTo>
                    <a:pt x="0" y="301"/>
                  </a:lnTo>
                  <a:lnTo>
                    <a:pt x="65" y="301"/>
                  </a:lnTo>
                  <a:lnTo>
                    <a:pt x="65" y="90"/>
                  </a:lnTo>
                  <a:lnTo>
                    <a:pt x="196" y="301"/>
                  </a:lnTo>
                  <a:lnTo>
                    <a:pt x="272" y="301"/>
                  </a:lnTo>
                  <a:lnTo>
                    <a:pt x="272" y="0"/>
                  </a:lnTo>
                  <a:lnTo>
                    <a:pt x="2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53">
              <a:extLst>
                <a:ext uri="{FF2B5EF4-FFF2-40B4-BE49-F238E27FC236}">
                  <a16:creationId xmlns:a16="http://schemas.microsoft.com/office/drawing/2014/main" id="{33526D5B-5DD5-3F4E-895C-04D9772B6802}"/>
                </a:ext>
              </a:extLst>
            </p:cNvPr>
            <p:cNvSpPr>
              <a:spLocks/>
            </p:cNvSpPr>
            <p:nvPr userDrawn="1"/>
          </p:nvSpPr>
          <p:spPr bwMode="auto">
            <a:xfrm>
              <a:off x="3734" y="3543"/>
              <a:ext cx="321" cy="207"/>
            </a:xfrm>
            <a:custGeom>
              <a:avLst/>
              <a:gdLst>
                <a:gd name="T0" fmla="*/ 259 w 321"/>
                <a:gd name="T1" fmla="*/ 0 h 207"/>
                <a:gd name="T2" fmla="*/ 226 w 321"/>
                <a:gd name="T3" fmla="*/ 129 h 207"/>
                <a:gd name="T4" fmla="*/ 192 w 321"/>
                <a:gd name="T5" fmla="*/ 0 h 207"/>
                <a:gd name="T6" fmla="*/ 131 w 321"/>
                <a:gd name="T7" fmla="*/ 0 h 207"/>
                <a:gd name="T8" fmla="*/ 98 w 321"/>
                <a:gd name="T9" fmla="*/ 128 h 207"/>
                <a:gd name="T10" fmla="*/ 65 w 321"/>
                <a:gd name="T11" fmla="*/ 0 h 207"/>
                <a:gd name="T12" fmla="*/ 0 w 321"/>
                <a:gd name="T13" fmla="*/ 0 h 207"/>
                <a:gd name="T14" fmla="*/ 66 w 321"/>
                <a:gd name="T15" fmla="*/ 207 h 207"/>
                <a:gd name="T16" fmla="*/ 125 w 321"/>
                <a:gd name="T17" fmla="*/ 207 h 207"/>
                <a:gd name="T18" fmla="*/ 161 w 321"/>
                <a:gd name="T19" fmla="*/ 77 h 207"/>
                <a:gd name="T20" fmla="*/ 201 w 321"/>
                <a:gd name="T21" fmla="*/ 207 h 207"/>
                <a:gd name="T22" fmla="*/ 255 w 321"/>
                <a:gd name="T23" fmla="*/ 207 h 207"/>
                <a:gd name="T24" fmla="*/ 321 w 321"/>
                <a:gd name="T25" fmla="*/ 0 h 207"/>
                <a:gd name="T26" fmla="*/ 259 w 321"/>
                <a:gd name="T2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1" h="207">
                  <a:moveTo>
                    <a:pt x="259" y="0"/>
                  </a:moveTo>
                  <a:lnTo>
                    <a:pt x="226" y="129"/>
                  </a:lnTo>
                  <a:lnTo>
                    <a:pt x="192" y="0"/>
                  </a:lnTo>
                  <a:lnTo>
                    <a:pt x="131" y="0"/>
                  </a:lnTo>
                  <a:lnTo>
                    <a:pt x="98" y="128"/>
                  </a:lnTo>
                  <a:lnTo>
                    <a:pt x="65" y="0"/>
                  </a:lnTo>
                  <a:lnTo>
                    <a:pt x="0" y="0"/>
                  </a:lnTo>
                  <a:lnTo>
                    <a:pt x="66" y="207"/>
                  </a:lnTo>
                  <a:lnTo>
                    <a:pt x="125" y="207"/>
                  </a:lnTo>
                  <a:lnTo>
                    <a:pt x="161" y="77"/>
                  </a:lnTo>
                  <a:lnTo>
                    <a:pt x="201" y="207"/>
                  </a:lnTo>
                  <a:lnTo>
                    <a:pt x="255" y="207"/>
                  </a:lnTo>
                  <a:lnTo>
                    <a:pt x="321" y="0"/>
                  </a:lnTo>
                  <a:lnTo>
                    <a:pt x="2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54">
              <a:extLst>
                <a:ext uri="{FF2B5EF4-FFF2-40B4-BE49-F238E27FC236}">
                  <a16:creationId xmlns:a16="http://schemas.microsoft.com/office/drawing/2014/main" id="{25CFEE94-7956-B64F-98B3-85F72794F361}"/>
                </a:ext>
              </a:extLst>
            </p:cNvPr>
            <p:cNvSpPr>
              <a:spLocks/>
            </p:cNvSpPr>
            <p:nvPr userDrawn="1"/>
          </p:nvSpPr>
          <p:spPr bwMode="auto">
            <a:xfrm>
              <a:off x="3175" y="3543"/>
              <a:ext cx="60" cy="207"/>
            </a:xfrm>
            <a:custGeom>
              <a:avLst/>
              <a:gdLst>
                <a:gd name="T0" fmla="*/ 60 w 60"/>
                <a:gd name="T1" fmla="*/ 0 h 207"/>
                <a:gd name="T2" fmla="*/ 0 w 60"/>
                <a:gd name="T3" fmla="*/ 0 h 207"/>
                <a:gd name="T4" fmla="*/ 0 w 60"/>
                <a:gd name="T5" fmla="*/ 106 h 207"/>
                <a:gd name="T6" fmla="*/ 0 w 60"/>
                <a:gd name="T7" fmla="*/ 207 h 207"/>
                <a:gd name="T8" fmla="*/ 60 w 60"/>
                <a:gd name="T9" fmla="*/ 207 h 207"/>
                <a:gd name="T10" fmla="*/ 60 w 60"/>
                <a:gd name="T11" fmla="*/ 106 h 207"/>
                <a:gd name="T12" fmla="*/ 60 w 60"/>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60" h="207">
                  <a:moveTo>
                    <a:pt x="60" y="0"/>
                  </a:moveTo>
                  <a:lnTo>
                    <a:pt x="0" y="0"/>
                  </a:lnTo>
                  <a:lnTo>
                    <a:pt x="0" y="106"/>
                  </a:lnTo>
                  <a:lnTo>
                    <a:pt x="0" y="207"/>
                  </a:lnTo>
                  <a:lnTo>
                    <a:pt x="60" y="207"/>
                  </a:lnTo>
                  <a:lnTo>
                    <a:pt x="60" y="106"/>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55">
              <a:extLst>
                <a:ext uri="{FF2B5EF4-FFF2-40B4-BE49-F238E27FC236}">
                  <a16:creationId xmlns:a16="http://schemas.microsoft.com/office/drawing/2014/main" id="{6D1F841D-45F5-C844-B793-6B6C04F8C937}"/>
                </a:ext>
              </a:extLst>
            </p:cNvPr>
            <p:cNvSpPr>
              <a:spLocks/>
            </p:cNvSpPr>
            <p:nvPr userDrawn="1"/>
          </p:nvSpPr>
          <p:spPr bwMode="auto">
            <a:xfrm>
              <a:off x="4076" y="3543"/>
              <a:ext cx="59" cy="207"/>
            </a:xfrm>
            <a:custGeom>
              <a:avLst/>
              <a:gdLst>
                <a:gd name="T0" fmla="*/ 59 w 59"/>
                <a:gd name="T1" fmla="*/ 0 h 207"/>
                <a:gd name="T2" fmla="*/ 0 w 59"/>
                <a:gd name="T3" fmla="*/ 0 h 207"/>
                <a:gd name="T4" fmla="*/ 0 w 59"/>
                <a:gd name="T5" fmla="*/ 106 h 207"/>
                <a:gd name="T6" fmla="*/ 0 w 59"/>
                <a:gd name="T7" fmla="*/ 207 h 207"/>
                <a:gd name="T8" fmla="*/ 59 w 59"/>
                <a:gd name="T9" fmla="*/ 207 h 207"/>
                <a:gd name="T10" fmla="*/ 59 w 59"/>
                <a:gd name="T11" fmla="*/ 106 h 207"/>
                <a:gd name="T12" fmla="*/ 59 w 59"/>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59" h="207">
                  <a:moveTo>
                    <a:pt x="59" y="0"/>
                  </a:moveTo>
                  <a:lnTo>
                    <a:pt x="0" y="0"/>
                  </a:lnTo>
                  <a:lnTo>
                    <a:pt x="0" y="106"/>
                  </a:lnTo>
                  <a:lnTo>
                    <a:pt x="0" y="207"/>
                  </a:lnTo>
                  <a:lnTo>
                    <a:pt x="59" y="207"/>
                  </a:lnTo>
                  <a:lnTo>
                    <a:pt x="59" y="106"/>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56">
              <a:extLst>
                <a:ext uri="{FF2B5EF4-FFF2-40B4-BE49-F238E27FC236}">
                  <a16:creationId xmlns:a16="http://schemas.microsoft.com/office/drawing/2014/main" id="{F16B4C62-443B-5043-AC34-1ABB9B7CB835}"/>
                </a:ext>
              </a:extLst>
            </p:cNvPr>
            <p:cNvSpPr>
              <a:spLocks/>
            </p:cNvSpPr>
            <p:nvPr userDrawn="1"/>
          </p:nvSpPr>
          <p:spPr bwMode="auto">
            <a:xfrm>
              <a:off x="3527" y="3538"/>
              <a:ext cx="190" cy="212"/>
            </a:xfrm>
            <a:custGeom>
              <a:avLst/>
              <a:gdLst>
                <a:gd name="T0" fmla="*/ 686 w 767"/>
                <a:gd name="T1" fmla="*/ 77 h 857"/>
                <a:gd name="T2" fmla="*/ 480 w 767"/>
                <a:gd name="T3" fmla="*/ 0 h 857"/>
                <a:gd name="T4" fmla="*/ 231 w 767"/>
                <a:gd name="T5" fmla="*/ 111 h 857"/>
                <a:gd name="T6" fmla="*/ 231 w 767"/>
                <a:gd name="T7" fmla="*/ 20 h 857"/>
                <a:gd name="T8" fmla="*/ 0 w 767"/>
                <a:gd name="T9" fmla="*/ 20 h 857"/>
                <a:gd name="T10" fmla="*/ 0 w 767"/>
                <a:gd name="T11" fmla="*/ 857 h 857"/>
                <a:gd name="T12" fmla="*/ 241 w 767"/>
                <a:gd name="T13" fmla="*/ 857 h 857"/>
                <a:gd name="T14" fmla="*/ 241 w 767"/>
                <a:gd name="T15" fmla="*/ 402 h 857"/>
                <a:gd name="T16" fmla="*/ 285 w 767"/>
                <a:gd name="T17" fmla="*/ 268 h 857"/>
                <a:gd name="T18" fmla="*/ 390 w 767"/>
                <a:gd name="T19" fmla="*/ 221 h 857"/>
                <a:gd name="T20" fmla="*/ 494 w 767"/>
                <a:gd name="T21" fmla="*/ 268 h 857"/>
                <a:gd name="T22" fmla="*/ 527 w 767"/>
                <a:gd name="T23" fmla="*/ 434 h 857"/>
                <a:gd name="T24" fmla="*/ 527 w 767"/>
                <a:gd name="T25" fmla="*/ 857 h 857"/>
                <a:gd name="T26" fmla="*/ 767 w 767"/>
                <a:gd name="T27" fmla="*/ 857 h 857"/>
                <a:gd name="T28" fmla="*/ 767 w 767"/>
                <a:gd name="T29" fmla="*/ 334 h 857"/>
                <a:gd name="T30" fmla="*/ 686 w 767"/>
                <a:gd name="T31" fmla="*/ 7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7" h="857">
                  <a:moveTo>
                    <a:pt x="686" y="77"/>
                  </a:moveTo>
                  <a:cubicBezTo>
                    <a:pt x="636" y="24"/>
                    <a:pt x="573" y="0"/>
                    <a:pt x="480" y="0"/>
                  </a:cubicBezTo>
                  <a:cubicBezTo>
                    <a:pt x="388" y="1"/>
                    <a:pt x="281" y="46"/>
                    <a:pt x="231" y="111"/>
                  </a:cubicBezTo>
                  <a:cubicBezTo>
                    <a:pt x="231" y="20"/>
                    <a:pt x="231" y="20"/>
                    <a:pt x="231" y="20"/>
                  </a:cubicBezTo>
                  <a:cubicBezTo>
                    <a:pt x="0" y="20"/>
                    <a:pt x="0" y="20"/>
                    <a:pt x="0" y="20"/>
                  </a:cubicBezTo>
                  <a:cubicBezTo>
                    <a:pt x="0" y="857"/>
                    <a:pt x="0" y="857"/>
                    <a:pt x="0" y="857"/>
                  </a:cubicBezTo>
                  <a:cubicBezTo>
                    <a:pt x="241" y="857"/>
                    <a:pt x="241" y="857"/>
                    <a:pt x="241" y="857"/>
                  </a:cubicBezTo>
                  <a:cubicBezTo>
                    <a:pt x="241" y="402"/>
                    <a:pt x="241" y="402"/>
                    <a:pt x="241" y="402"/>
                  </a:cubicBezTo>
                  <a:cubicBezTo>
                    <a:pt x="241" y="343"/>
                    <a:pt x="257" y="299"/>
                    <a:pt x="285" y="268"/>
                  </a:cubicBezTo>
                  <a:cubicBezTo>
                    <a:pt x="309" y="241"/>
                    <a:pt x="345" y="224"/>
                    <a:pt x="390" y="221"/>
                  </a:cubicBezTo>
                  <a:cubicBezTo>
                    <a:pt x="444" y="218"/>
                    <a:pt x="473" y="242"/>
                    <a:pt x="494" y="268"/>
                  </a:cubicBezTo>
                  <a:cubicBezTo>
                    <a:pt x="520" y="300"/>
                    <a:pt x="527" y="357"/>
                    <a:pt x="527" y="434"/>
                  </a:cubicBezTo>
                  <a:cubicBezTo>
                    <a:pt x="527" y="857"/>
                    <a:pt x="527" y="857"/>
                    <a:pt x="527" y="857"/>
                  </a:cubicBezTo>
                  <a:cubicBezTo>
                    <a:pt x="767" y="857"/>
                    <a:pt x="767" y="857"/>
                    <a:pt x="767" y="857"/>
                  </a:cubicBezTo>
                  <a:cubicBezTo>
                    <a:pt x="767" y="334"/>
                    <a:pt x="767" y="334"/>
                    <a:pt x="767" y="334"/>
                  </a:cubicBezTo>
                  <a:cubicBezTo>
                    <a:pt x="767" y="232"/>
                    <a:pt x="754" y="147"/>
                    <a:pt x="686"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57">
              <a:extLst>
                <a:ext uri="{FF2B5EF4-FFF2-40B4-BE49-F238E27FC236}">
                  <a16:creationId xmlns:a16="http://schemas.microsoft.com/office/drawing/2014/main" id="{02D3835E-43FA-2944-A1D7-A8623F61CC1C}"/>
                </a:ext>
              </a:extLst>
            </p:cNvPr>
            <p:cNvSpPr>
              <a:spLocks noEditPoints="1"/>
            </p:cNvSpPr>
            <p:nvPr userDrawn="1"/>
          </p:nvSpPr>
          <p:spPr bwMode="auto">
            <a:xfrm>
              <a:off x="4170" y="3449"/>
              <a:ext cx="222" cy="306"/>
            </a:xfrm>
            <a:custGeom>
              <a:avLst/>
              <a:gdLst>
                <a:gd name="T0" fmla="*/ 900 w 900"/>
                <a:gd name="T1" fmla="*/ 0 h 1233"/>
                <a:gd name="T2" fmla="*/ 900 w 900"/>
                <a:gd name="T3" fmla="*/ 1214 h 1233"/>
                <a:gd name="T4" fmla="*/ 673 w 900"/>
                <a:gd name="T5" fmla="*/ 1214 h 1233"/>
                <a:gd name="T6" fmla="*/ 673 w 900"/>
                <a:gd name="T7" fmla="*/ 1121 h 1233"/>
                <a:gd name="T8" fmla="*/ 414 w 900"/>
                <a:gd name="T9" fmla="*/ 1233 h 1233"/>
                <a:gd name="T10" fmla="*/ 124 w 900"/>
                <a:gd name="T11" fmla="*/ 1121 h 1233"/>
                <a:gd name="T12" fmla="*/ 0 w 900"/>
                <a:gd name="T13" fmla="*/ 796 h 1233"/>
                <a:gd name="T14" fmla="*/ 406 w 900"/>
                <a:gd name="T15" fmla="*/ 357 h 1233"/>
                <a:gd name="T16" fmla="*/ 659 w 900"/>
                <a:gd name="T17" fmla="*/ 451 h 1233"/>
                <a:gd name="T18" fmla="*/ 659 w 900"/>
                <a:gd name="T19" fmla="*/ 0 h 1233"/>
                <a:gd name="T20" fmla="*/ 900 w 900"/>
                <a:gd name="T21" fmla="*/ 0 h 1233"/>
                <a:gd name="T22" fmla="*/ 666 w 900"/>
                <a:gd name="T23" fmla="*/ 796 h 1233"/>
                <a:gd name="T24" fmla="*/ 453 w 900"/>
                <a:gd name="T25" fmla="*/ 569 h 1233"/>
                <a:gd name="T26" fmla="*/ 241 w 900"/>
                <a:gd name="T27" fmla="*/ 796 h 1233"/>
                <a:gd name="T28" fmla="*/ 453 w 900"/>
                <a:gd name="T29" fmla="*/ 1022 h 1233"/>
                <a:gd name="T30" fmla="*/ 666 w 900"/>
                <a:gd name="T31" fmla="*/ 796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233">
                  <a:moveTo>
                    <a:pt x="900" y="0"/>
                  </a:moveTo>
                  <a:cubicBezTo>
                    <a:pt x="900" y="1214"/>
                    <a:pt x="900" y="1214"/>
                    <a:pt x="900" y="1214"/>
                  </a:cubicBezTo>
                  <a:cubicBezTo>
                    <a:pt x="673" y="1214"/>
                    <a:pt x="673" y="1214"/>
                    <a:pt x="673" y="1214"/>
                  </a:cubicBezTo>
                  <a:cubicBezTo>
                    <a:pt x="673" y="1121"/>
                    <a:pt x="673" y="1121"/>
                    <a:pt x="673" y="1121"/>
                  </a:cubicBezTo>
                  <a:cubicBezTo>
                    <a:pt x="620" y="1182"/>
                    <a:pt x="534" y="1233"/>
                    <a:pt x="414" y="1233"/>
                  </a:cubicBezTo>
                  <a:cubicBezTo>
                    <a:pt x="298" y="1233"/>
                    <a:pt x="198" y="1195"/>
                    <a:pt x="124" y="1121"/>
                  </a:cubicBezTo>
                  <a:cubicBezTo>
                    <a:pt x="44" y="1041"/>
                    <a:pt x="0" y="926"/>
                    <a:pt x="0" y="796"/>
                  </a:cubicBezTo>
                  <a:cubicBezTo>
                    <a:pt x="0" y="541"/>
                    <a:pt x="171" y="357"/>
                    <a:pt x="406" y="357"/>
                  </a:cubicBezTo>
                  <a:cubicBezTo>
                    <a:pt x="508" y="357"/>
                    <a:pt x="594" y="389"/>
                    <a:pt x="659" y="451"/>
                  </a:cubicBezTo>
                  <a:cubicBezTo>
                    <a:pt x="659" y="0"/>
                    <a:pt x="659" y="0"/>
                    <a:pt x="659" y="0"/>
                  </a:cubicBezTo>
                  <a:lnTo>
                    <a:pt x="900" y="0"/>
                  </a:lnTo>
                  <a:close/>
                  <a:moveTo>
                    <a:pt x="666" y="796"/>
                  </a:moveTo>
                  <a:cubicBezTo>
                    <a:pt x="666" y="683"/>
                    <a:pt x="593" y="569"/>
                    <a:pt x="453" y="569"/>
                  </a:cubicBezTo>
                  <a:cubicBezTo>
                    <a:pt x="314" y="569"/>
                    <a:pt x="241" y="683"/>
                    <a:pt x="241" y="796"/>
                  </a:cubicBezTo>
                  <a:cubicBezTo>
                    <a:pt x="241" y="908"/>
                    <a:pt x="314" y="1022"/>
                    <a:pt x="453" y="1022"/>
                  </a:cubicBezTo>
                  <a:cubicBezTo>
                    <a:pt x="593" y="1022"/>
                    <a:pt x="666" y="908"/>
                    <a:pt x="666" y="7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58">
              <a:extLst>
                <a:ext uri="{FF2B5EF4-FFF2-40B4-BE49-F238E27FC236}">
                  <a16:creationId xmlns:a16="http://schemas.microsoft.com/office/drawing/2014/main" id="{36614C6E-E15E-1A45-A6A4-6E0BC7FE316E}"/>
                </a:ext>
              </a:extLst>
            </p:cNvPr>
            <p:cNvSpPr>
              <a:spLocks noEditPoints="1"/>
            </p:cNvSpPr>
            <p:nvPr userDrawn="1"/>
          </p:nvSpPr>
          <p:spPr bwMode="auto">
            <a:xfrm>
              <a:off x="3269" y="3538"/>
              <a:ext cx="224" cy="217"/>
            </a:xfrm>
            <a:custGeom>
              <a:avLst/>
              <a:gdLst>
                <a:gd name="T0" fmla="*/ 905 w 905"/>
                <a:gd name="T1" fmla="*/ 438 h 877"/>
                <a:gd name="T2" fmla="*/ 453 w 905"/>
                <a:gd name="T3" fmla="*/ 877 h 877"/>
                <a:gd name="T4" fmla="*/ 0 w 905"/>
                <a:gd name="T5" fmla="*/ 438 h 877"/>
                <a:gd name="T6" fmla="*/ 453 w 905"/>
                <a:gd name="T7" fmla="*/ 0 h 877"/>
                <a:gd name="T8" fmla="*/ 905 w 905"/>
                <a:gd name="T9" fmla="*/ 438 h 877"/>
                <a:gd name="T10" fmla="*/ 453 w 905"/>
                <a:gd name="T11" fmla="*/ 212 h 877"/>
                <a:gd name="T12" fmla="*/ 241 w 905"/>
                <a:gd name="T13" fmla="*/ 438 h 877"/>
                <a:gd name="T14" fmla="*/ 453 w 905"/>
                <a:gd name="T15" fmla="*/ 664 h 877"/>
                <a:gd name="T16" fmla="*/ 665 w 905"/>
                <a:gd name="T17" fmla="*/ 438 h 877"/>
                <a:gd name="T18" fmla="*/ 453 w 905"/>
                <a:gd name="T19" fmla="*/ 212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5" h="877">
                  <a:moveTo>
                    <a:pt x="905" y="438"/>
                  </a:moveTo>
                  <a:cubicBezTo>
                    <a:pt x="905" y="692"/>
                    <a:pt x="715" y="877"/>
                    <a:pt x="453" y="877"/>
                  </a:cubicBezTo>
                  <a:cubicBezTo>
                    <a:pt x="190" y="877"/>
                    <a:pt x="0" y="692"/>
                    <a:pt x="0" y="438"/>
                  </a:cubicBezTo>
                  <a:cubicBezTo>
                    <a:pt x="0" y="184"/>
                    <a:pt x="190" y="0"/>
                    <a:pt x="453" y="0"/>
                  </a:cubicBezTo>
                  <a:cubicBezTo>
                    <a:pt x="715" y="0"/>
                    <a:pt x="905" y="184"/>
                    <a:pt x="905" y="438"/>
                  </a:cubicBezTo>
                  <a:moveTo>
                    <a:pt x="453" y="212"/>
                  </a:moveTo>
                  <a:cubicBezTo>
                    <a:pt x="313" y="212"/>
                    <a:pt x="241" y="326"/>
                    <a:pt x="241" y="438"/>
                  </a:cubicBezTo>
                  <a:cubicBezTo>
                    <a:pt x="241" y="551"/>
                    <a:pt x="313" y="664"/>
                    <a:pt x="453" y="664"/>
                  </a:cubicBezTo>
                  <a:cubicBezTo>
                    <a:pt x="592" y="664"/>
                    <a:pt x="665" y="551"/>
                    <a:pt x="665" y="438"/>
                  </a:cubicBezTo>
                  <a:cubicBezTo>
                    <a:pt x="665" y="326"/>
                    <a:pt x="592" y="212"/>
                    <a:pt x="453"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59">
              <a:extLst>
                <a:ext uri="{FF2B5EF4-FFF2-40B4-BE49-F238E27FC236}">
                  <a16:creationId xmlns:a16="http://schemas.microsoft.com/office/drawing/2014/main" id="{C09C664C-329E-9347-9BED-A6AD093B83EE}"/>
                </a:ext>
              </a:extLst>
            </p:cNvPr>
            <p:cNvSpPr>
              <a:spLocks noEditPoints="1"/>
            </p:cNvSpPr>
            <p:nvPr userDrawn="1"/>
          </p:nvSpPr>
          <p:spPr bwMode="auto">
            <a:xfrm>
              <a:off x="4636" y="3449"/>
              <a:ext cx="95" cy="95"/>
            </a:xfrm>
            <a:custGeom>
              <a:avLst/>
              <a:gdLst>
                <a:gd name="T0" fmla="*/ 118 w 383"/>
                <a:gd name="T1" fmla="*/ 299 h 382"/>
                <a:gd name="T2" fmla="*/ 158 w 383"/>
                <a:gd name="T3" fmla="*/ 299 h 382"/>
                <a:gd name="T4" fmla="*/ 158 w 383"/>
                <a:gd name="T5" fmla="*/ 209 h 382"/>
                <a:gd name="T6" fmla="*/ 187 w 383"/>
                <a:gd name="T7" fmla="*/ 209 h 382"/>
                <a:gd name="T8" fmla="*/ 242 w 383"/>
                <a:gd name="T9" fmla="*/ 299 h 382"/>
                <a:gd name="T10" fmla="*/ 284 w 383"/>
                <a:gd name="T11" fmla="*/ 299 h 382"/>
                <a:gd name="T12" fmla="*/ 227 w 383"/>
                <a:gd name="T13" fmla="*/ 206 h 382"/>
                <a:gd name="T14" fmla="*/ 279 w 383"/>
                <a:gd name="T15" fmla="*/ 146 h 382"/>
                <a:gd name="T16" fmla="*/ 202 w 383"/>
                <a:gd name="T17" fmla="*/ 80 h 382"/>
                <a:gd name="T18" fmla="*/ 118 w 383"/>
                <a:gd name="T19" fmla="*/ 80 h 382"/>
                <a:gd name="T20" fmla="*/ 118 w 383"/>
                <a:gd name="T21" fmla="*/ 299 h 382"/>
                <a:gd name="T22" fmla="*/ 158 w 383"/>
                <a:gd name="T23" fmla="*/ 114 h 382"/>
                <a:gd name="T24" fmla="*/ 187 w 383"/>
                <a:gd name="T25" fmla="*/ 114 h 382"/>
                <a:gd name="T26" fmla="*/ 239 w 383"/>
                <a:gd name="T27" fmla="*/ 145 h 382"/>
                <a:gd name="T28" fmla="*/ 187 w 383"/>
                <a:gd name="T29" fmla="*/ 176 h 382"/>
                <a:gd name="T30" fmla="*/ 158 w 383"/>
                <a:gd name="T31" fmla="*/ 176 h 382"/>
                <a:gd name="T32" fmla="*/ 158 w 383"/>
                <a:gd name="T33" fmla="*/ 114 h 382"/>
                <a:gd name="T34" fmla="*/ 0 w 383"/>
                <a:gd name="T35" fmla="*/ 191 h 382"/>
                <a:gd name="T36" fmla="*/ 191 w 383"/>
                <a:gd name="T37" fmla="*/ 382 h 382"/>
                <a:gd name="T38" fmla="*/ 383 w 383"/>
                <a:gd name="T39" fmla="*/ 191 h 382"/>
                <a:gd name="T40" fmla="*/ 191 w 383"/>
                <a:gd name="T41" fmla="*/ 0 h 382"/>
                <a:gd name="T42" fmla="*/ 0 w 383"/>
                <a:gd name="T43" fmla="*/ 191 h 382"/>
                <a:gd name="T44" fmla="*/ 34 w 383"/>
                <a:gd name="T45" fmla="*/ 191 h 382"/>
                <a:gd name="T46" fmla="*/ 191 w 383"/>
                <a:gd name="T47" fmla="*/ 34 h 382"/>
                <a:gd name="T48" fmla="*/ 349 w 383"/>
                <a:gd name="T49" fmla="*/ 191 h 382"/>
                <a:gd name="T50" fmla="*/ 191 w 383"/>
                <a:gd name="T51" fmla="*/ 349 h 382"/>
                <a:gd name="T52" fmla="*/ 34 w 383"/>
                <a:gd name="T53"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3" h="382">
                  <a:moveTo>
                    <a:pt x="118" y="299"/>
                  </a:moveTo>
                  <a:cubicBezTo>
                    <a:pt x="158" y="299"/>
                    <a:pt x="158" y="299"/>
                    <a:pt x="158" y="299"/>
                  </a:cubicBezTo>
                  <a:cubicBezTo>
                    <a:pt x="158" y="209"/>
                    <a:pt x="158" y="209"/>
                    <a:pt x="158" y="209"/>
                  </a:cubicBezTo>
                  <a:cubicBezTo>
                    <a:pt x="187" y="209"/>
                    <a:pt x="187" y="209"/>
                    <a:pt x="187" y="209"/>
                  </a:cubicBezTo>
                  <a:cubicBezTo>
                    <a:pt x="242" y="299"/>
                    <a:pt x="242" y="299"/>
                    <a:pt x="242" y="299"/>
                  </a:cubicBezTo>
                  <a:cubicBezTo>
                    <a:pt x="284" y="299"/>
                    <a:pt x="284" y="299"/>
                    <a:pt x="284" y="299"/>
                  </a:cubicBezTo>
                  <a:cubicBezTo>
                    <a:pt x="227" y="206"/>
                    <a:pt x="227" y="206"/>
                    <a:pt x="227" y="206"/>
                  </a:cubicBezTo>
                  <a:cubicBezTo>
                    <a:pt x="257" y="203"/>
                    <a:pt x="279" y="184"/>
                    <a:pt x="279" y="146"/>
                  </a:cubicBezTo>
                  <a:cubicBezTo>
                    <a:pt x="279" y="104"/>
                    <a:pt x="255" y="80"/>
                    <a:pt x="202" y="80"/>
                  </a:cubicBezTo>
                  <a:cubicBezTo>
                    <a:pt x="118" y="80"/>
                    <a:pt x="118" y="80"/>
                    <a:pt x="118" y="80"/>
                  </a:cubicBezTo>
                  <a:lnTo>
                    <a:pt x="118" y="299"/>
                  </a:lnTo>
                  <a:close/>
                  <a:moveTo>
                    <a:pt x="158" y="114"/>
                  </a:moveTo>
                  <a:cubicBezTo>
                    <a:pt x="187" y="114"/>
                    <a:pt x="187" y="114"/>
                    <a:pt x="187" y="114"/>
                  </a:cubicBezTo>
                  <a:cubicBezTo>
                    <a:pt x="212" y="114"/>
                    <a:pt x="239" y="115"/>
                    <a:pt x="239" y="145"/>
                  </a:cubicBezTo>
                  <a:cubicBezTo>
                    <a:pt x="239" y="174"/>
                    <a:pt x="212" y="176"/>
                    <a:pt x="187" y="176"/>
                  </a:cubicBezTo>
                  <a:cubicBezTo>
                    <a:pt x="158" y="176"/>
                    <a:pt x="158" y="176"/>
                    <a:pt x="158" y="176"/>
                  </a:cubicBezTo>
                  <a:lnTo>
                    <a:pt x="158" y="114"/>
                  </a:lnTo>
                  <a:close/>
                  <a:moveTo>
                    <a:pt x="0" y="191"/>
                  </a:moveTo>
                  <a:cubicBezTo>
                    <a:pt x="0" y="296"/>
                    <a:pt x="86" y="382"/>
                    <a:pt x="191" y="382"/>
                  </a:cubicBezTo>
                  <a:cubicBezTo>
                    <a:pt x="297" y="382"/>
                    <a:pt x="383" y="296"/>
                    <a:pt x="383" y="191"/>
                  </a:cubicBezTo>
                  <a:cubicBezTo>
                    <a:pt x="383" y="86"/>
                    <a:pt x="297" y="0"/>
                    <a:pt x="191" y="0"/>
                  </a:cubicBezTo>
                  <a:cubicBezTo>
                    <a:pt x="86" y="0"/>
                    <a:pt x="0" y="86"/>
                    <a:pt x="0" y="191"/>
                  </a:cubicBezTo>
                  <a:moveTo>
                    <a:pt x="34" y="191"/>
                  </a:moveTo>
                  <a:cubicBezTo>
                    <a:pt x="34" y="104"/>
                    <a:pt x="104" y="34"/>
                    <a:pt x="191" y="34"/>
                  </a:cubicBezTo>
                  <a:cubicBezTo>
                    <a:pt x="278" y="34"/>
                    <a:pt x="349" y="104"/>
                    <a:pt x="349" y="191"/>
                  </a:cubicBezTo>
                  <a:cubicBezTo>
                    <a:pt x="349" y="278"/>
                    <a:pt x="278" y="349"/>
                    <a:pt x="191" y="349"/>
                  </a:cubicBezTo>
                  <a:cubicBezTo>
                    <a:pt x="104" y="349"/>
                    <a:pt x="34" y="278"/>
                    <a:pt x="34" y="1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60">
              <a:extLst>
                <a:ext uri="{FF2B5EF4-FFF2-40B4-BE49-F238E27FC236}">
                  <a16:creationId xmlns:a16="http://schemas.microsoft.com/office/drawing/2014/main" id="{439AD7D6-D74A-2B46-88D0-88BE72B18376}"/>
                </a:ext>
              </a:extLst>
            </p:cNvPr>
            <p:cNvSpPr>
              <a:spLocks/>
            </p:cNvSpPr>
            <p:nvPr userDrawn="1"/>
          </p:nvSpPr>
          <p:spPr bwMode="auto">
            <a:xfrm>
              <a:off x="3768" y="1895"/>
              <a:ext cx="434" cy="1109"/>
            </a:xfrm>
            <a:custGeom>
              <a:avLst/>
              <a:gdLst>
                <a:gd name="T0" fmla="*/ 509 w 1751"/>
                <a:gd name="T1" fmla="*/ 0 h 4481"/>
                <a:gd name="T2" fmla="*/ 509 w 1751"/>
                <a:gd name="T3" fmla="*/ 2792 h 4481"/>
                <a:gd name="T4" fmla="*/ 161 w 1751"/>
                <a:gd name="T5" fmla="*/ 2452 h 4481"/>
                <a:gd name="T6" fmla="*/ 161 w 1751"/>
                <a:gd name="T7" fmla="*/ 3527 h 4481"/>
                <a:gd name="T8" fmla="*/ 19 w 1751"/>
                <a:gd name="T9" fmla="*/ 4087 h 4481"/>
                <a:gd name="T10" fmla="*/ 17 w 1751"/>
                <a:gd name="T11" fmla="*/ 4090 h 4481"/>
                <a:gd name="T12" fmla="*/ 0 w 1751"/>
                <a:gd name="T13" fmla="*/ 4110 h 4481"/>
                <a:gd name="T14" fmla="*/ 393 w 1751"/>
                <a:gd name="T15" fmla="*/ 4481 h 4481"/>
                <a:gd name="T16" fmla="*/ 1751 w 1751"/>
                <a:gd name="T17" fmla="*/ 4481 h 4481"/>
                <a:gd name="T18" fmla="*/ 1751 w 1751"/>
                <a:gd name="T19" fmla="*/ 0 h 4481"/>
                <a:gd name="T20" fmla="*/ 509 w 1751"/>
                <a:gd name="T21" fmla="*/ 0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1" h="4481">
                  <a:moveTo>
                    <a:pt x="509" y="0"/>
                  </a:moveTo>
                  <a:cubicBezTo>
                    <a:pt x="509" y="2792"/>
                    <a:pt x="509" y="2792"/>
                    <a:pt x="509" y="2792"/>
                  </a:cubicBezTo>
                  <a:cubicBezTo>
                    <a:pt x="161" y="2452"/>
                    <a:pt x="161" y="2452"/>
                    <a:pt x="161" y="2452"/>
                  </a:cubicBezTo>
                  <a:cubicBezTo>
                    <a:pt x="161" y="3527"/>
                    <a:pt x="161" y="3527"/>
                    <a:pt x="161" y="3527"/>
                  </a:cubicBezTo>
                  <a:cubicBezTo>
                    <a:pt x="161" y="3775"/>
                    <a:pt x="139" y="3938"/>
                    <a:pt x="19" y="4087"/>
                  </a:cubicBezTo>
                  <a:cubicBezTo>
                    <a:pt x="17" y="4090"/>
                    <a:pt x="17" y="4090"/>
                    <a:pt x="17" y="4090"/>
                  </a:cubicBezTo>
                  <a:cubicBezTo>
                    <a:pt x="11" y="4097"/>
                    <a:pt x="5" y="4103"/>
                    <a:pt x="0" y="4110"/>
                  </a:cubicBezTo>
                  <a:cubicBezTo>
                    <a:pt x="393" y="4481"/>
                    <a:pt x="393" y="4481"/>
                    <a:pt x="393" y="4481"/>
                  </a:cubicBezTo>
                  <a:cubicBezTo>
                    <a:pt x="1751" y="4481"/>
                    <a:pt x="1751" y="4481"/>
                    <a:pt x="1751" y="4481"/>
                  </a:cubicBezTo>
                  <a:cubicBezTo>
                    <a:pt x="1751" y="0"/>
                    <a:pt x="1751" y="0"/>
                    <a:pt x="1751" y="0"/>
                  </a:cubicBezTo>
                  <a:lnTo>
                    <a:pt x="5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61">
              <a:extLst>
                <a:ext uri="{FF2B5EF4-FFF2-40B4-BE49-F238E27FC236}">
                  <a16:creationId xmlns:a16="http://schemas.microsoft.com/office/drawing/2014/main" id="{CDFA13E9-1BEA-C945-8566-47D8854A9F61}"/>
                </a:ext>
              </a:extLst>
            </p:cNvPr>
            <p:cNvSpPr>
              <a:spLocks/>
            </p:cNvSpPr>
            <p:nvPr userDrawn="1"/>
          </p:nvSpPr>
          <p:spPr bwMode="auto">
            <a:xfrm>
              <a:off x="2850" y="1895"/>
              <a:ext cx="523" cy="1109"/>
            </a:xfrm>
            <a:custGeom>
              <a:avLst/>
              <a:gdLst>
                <a:gd name="T0" fmla="*/ 1242 w 2112"/>
                <a:gd name="T1" fmla="*/ 1773 h 4481"/>
                <a:gd name="T2" fmla="*/ 1839 w 2112"/>
                <a:gd name="T3" fmla="*/ 2338 h 4481"/>
                <a:gd name="T4" fmla="*/ 1856 w 2112"/>
                <a:gd name="T5" fmla="*/ 1719 h 4481"/>
                <a:gd name="T6" fmla="*/ 1912 w 2112"/>
                <a:gd name="T7" fmla="*/ 1629 h 4481"/>
                <a:gd name="T8" fmla="*/ 2062 w 2112"/>
                <a:gd name="T9" fmla="*/ 795 h 4481"/>
                <a:gd name="T10" fmla="*/ 2112 w 2112"/>
                <a:gd name="T11" fmla="*/ 740 h 4481"/>
                <a:gd name="T12" fmla="*/ 1354 w 2112"/>
                <a:gd name="T13" fmla="*/ 0 h 4481"/>
                <a:gd name="T14" fmla="*/ 0 w 2112"/>
                <a:gd name="T15" fmla="*/ 0 h 4481"/>
                <a:gd name="T16" fmla="*/ 0 w 2112"/>
                <a:gd name="T17" fmla="*/ 4481 h 4481"/>
                <a:gd name="T18" fmla="*/ 1242 w 2112"/>
                <a:gd name="T19" fmla="*/ 4481 h 4481"/>
                <a:gd name="T20" fmla="*/ 1242 w 2112"/>
                <a:gd name="T21" fmla="*/ 1773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2" h="4481">
                  <a:moveTo>
                    <a:pt x="1242" y="1773"/>
                  </a:moveTo>
                  <a:cubicBezTo>
                    <a:pt x="1242" y="1773"/>
                    <a:pt x="1790" y="2292"/>
                    <a:pt x="1839" y="2338"/>
                  </a:cubicBezTo>
                  <a:cubicBezTo>
                    <a:pt x="1787" y="2144"/>
                    <a:pt x="1751" y="1887"/>
                    <a:pt x="1856" y="1719"/>
                  </a:cubicBezTo>
                  <a:cubicBezTo>
                    <a:pt x="1912" y="1629"/>
                    <a:pt x="1912" y="1629"/>
                    <a:pt x="1912" y="1629"/>
                  </a:cubicBezTo>
                  <a:cubicBezTo>
                    <a:pt x="1855" y="1323"/>
                    <a:pt x="1869" y="1006"/>
                    <a:pt x="2062" y="795"/>
                  </a:cubicBezTo>
                  <a:cubicBezTo>
                    <a:pt x="2112" y="740"/>
                    <a:pt x="2112" y="740"/>
                    <a:pt x="2112" y="740"/>
                  </a:cubicBezTo>
                  <a:cubicBezTo>
                    <a:pt x="1354" y="0"/>
                    <a:pt x="1354" y="0"/>
                    <a:pt x="1354" y="0"/>
                  </a:cubicBezTo>
                  <a:cubicBezTo>
                    <a:pt x="0" y="0"/>
                    <a:pt x="0" y="0"/>
                    <a:pt x="0" y="0"/>
                  </a:cubicBezTo>
                  <a:cubicBezTo>
                    <a:pt x="0" y="4481"/>
                    <a:pt x="0" y="4481"/>
                    <a:pt x="0" y="4481"/>
                  </a:cubicBezTo>
                  <a:cubicBezTo>
                    <a:pt x="1242" y="4481"/>
                    <a:pt x="1242" y="4481"/>
                    <a:pt x="1242" y="4481"/>
                  </a:cubicBezTo>
                  <a:lnTo>
                    <a:pt x="1242" y="17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62">
              <a:extLst>
                <a:ext uri="{FF2B5EF4-FFF2-40B4-BE49-F238E27FC236}">
                  <a16:creationId xmlns:a16="http://schemas.microsoft.com/office/drawing/2014/main" id="{35514768-3FF6-DA4C-9937-DD661239E289}"/>
                </a:ext>
              </a:extLst>
            </p:cNvPr>
            <p:cNvSpPr>
              <a:spLocks/>
            </p:cNvSpPr>
            <p:nvPr userDrawn="1"/>
          </p:nvSpPr>
          <p:spPr bwMode="auto">
            <a:xfrm>
              <a:off x="3792" y="3082"/>
              <a:ext cx="352" cy="210"/>
            </a:xfrm>
            <a:custGeom>
              <a:avLst/>
              <a:gdLst>
                <a:gd name="T0" fmla="*/ 264 w 1420"/>
                <a:gd name="T1" fmla="*/ 22 h 850"/>
                <a:gd name="T2" fmla="*/ 977 w 1420"/>
                <a:gd name="T3" fmla="*/ 90 h 850"/>
                <a:gd name="T4" fmla="*/ 1098 w 1420"/>
                <a:gd name="T5" fmla="*/ 235 h 850"/>
                <a:gd name="T6" fmla="*/ 839 w 1420"/>
                <a:gd name="T7" fmla="*/ 204 h 850"/>
                <a:gd name="T8" fmla="*/ 830 w 1420"/>
                <a:gd name="T9" fmla="*/ 299 h 850"/>
                <a:gd name="T10" fmla="*/ 1115 w 1420"/>
                <a:gd name="T11" fmla="*/ 258 h 850"/>
                <a:gd name="T12" fmla="*/ 1406 w 1420"/>
                <a:gd name="T13" fmla="*/ 463 h 850"/>
                <a:gd name="T14" fmla="*/ 1104 w 1420"/>
                <a:gd name="T15" fmla="*/ 436 h 850"/>
                <a:gd name="T16" fmla="*/ 636 w 1420"/>
                <a:gd name="T17" fmla="*/ 622 h 850"/>
                <a:gd name="T18" fmla="*/ 120 w 1420"/>
                <a:gd name="T19" fmla="*/ 850 h 850"/>
                <a:gd name="T20" fmla="*/ 429 w 1420"/>
                <a:gd name="T21" fmla="*/ 520 h 850"/>
                <a:gd name="T22" fmla="*/ 131 w 1420"/>
                <a:gd name="T23" fmla="*/ 416 h 850"/>
                <a:gd name="T24" fmla="*/ 375 w 1420"/>
                <a:gd name="T25" fmla="*/ 203 h 850"/>
                <a:gd name="T26" fmla="*/ 0 w 1420"/>
                <a:gd name="T27" fmla="*/ 0 h 850"/>
                <a:gd name="T28" fmla="*/ 264 w 1420"/>
                <a:gd name="T29" fmla="*/ 2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0" h="850">
                  <a:moveTo>
                    <a:pt x="264" y="22"/>
                  </a:moveTo>
                  <a:cubicBezTo>
                    <a:pt x="558" y="44"/>
                    <a:pt x="767" y="64"/>
                    <a:pt x="977" y="90"/>
                  </a:cubicBezTo>
                  <a:cubicBezTo>
                    <a:pt x="1057" y="100"/>
                    <a:pt x="1088" y="192"/>
                    <a:pt x="1098" y="235"/>
                  </a:cubicBezTo>
                  <a:cubicBezTo>
                    <a:pt x="998" y="210"/>
                    <a:pt x="839" y="204"/>
                    <a:pt x="839" y="204"/>
                  </a:cubicBezTo>
                  <a:cubicBezTo>
                    <a:pt x="830" y="299"/>
                    <a:pt x="830" y="299"/>
                    <a:pt x="830" y="299"/>
                  </a:cubicBezTo>
                  <a:cubicBezTo>
                    <a:pt x="830" y="299"/>
                    <a:pt x="966" y="260"/>
                    <a:pt x="1115" y="258"/>
                  </a:cubicBezTo>
                  <a:cubicBezTo>
                    <a:pt x="1115" y="258"/>
                    <a:pt x="1420" y="257"/>
                    <a:pt x="1406" y="463"/>
                  </a:cubicBezTo>
                  <a:cubicBezTo>
                    <a:pt x="1322" y="405"/>
                    <a:pt x="1152" y="428"/>
                    <a:pt x="1104" y="436"/>
                  </a:cubicBezTo>
                  <a:cubicBezTo>
                    <a:pt x="951" y="461"/>
                    <a:pt x="805" y="532"/>
                    <a:pt x="636" y="622"/>
                  </a:cubicBezTo>
                  <a:cubicBezTo>
                    <a:pt x="482" y="703"/>
                    <a:pt x="315" y="791"/>
                    <a:pt x="120" y="850"/>
                  </a:cubicBezTo>
                  <a:cubicBezTo>
                    <a:pt x="206" y="767"/>
                    <a:pt x="429" y="520"/>
                    <a:pt x="429" y="520"/>
                  </a:cubicBezTo>
                  <a:cubicBezTo>
                    <a:pt x="131" y="416"/>
                    <a:pt x="131" y="416"/>
                    <a:pt x="131" y="416"/>
                  </a:cubicBezTo>
                  <a:cubicBezTo>
                    <a:pt x="375" y="203"/>
                    <a:pt x="375" y="203"/>
                    <a:pt x="375" y="203"/>
                  </a:cubicBezTo>
                  <a:cubicBezTo>
                    <a:pt x="0" y="0"/>
                    <a:pt x="0" y="0"/>
                    <a:pt x="0" y="0"/>
                  </a:cubicBezTo>
                  <a:cubicBezTo>
                    <a:pt x="93" y="8"/>
                    <a:pt x="182" y="15"/>
                    <a:pt x="264"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63">
              <a:extLst>
                <a:ext uri="{FF2B5EF4-FFF2-40B4-BE49-F238E27FC236}">
                  <a16:creationId xmlns:a16="http://schemas.microsoft.com/office/drawing/2014/main" id="{1B83FBCC-98C2-BE40-B469-B270F24A0F64}"/>
                </a:ext>
              </a:extLst>
            </p:cNvPr>
            <p:cNvSpPr>
              <a:spLocks/>
            </p:cNvSpPr>
            <p:nvPr userDrawn="1"/>
          </p:nvSpPr>
          <p:spPr bwMode="auto">
            <a:xfrm>
              <a:off x="3750" y="1503"/>
              <a:ext cx="59" cy="1386"/>
            </a:xfrm>
            <a:custGeom>
              <a:avLst/>
              <a:gdLst>
                <a:gd name="T0" fmla="*/ 236 w 236"/>
                <a:gd name="T1" fmla="*/ 0 h 5594"/>
                <a:gd name="T2" fmla="*/ 116 w 236"/>
                <a:gd name="T3" fmla="*/ 1792 h 5594"/>
                <a:gd name="T4" fmla="*/ 116 w 236"/>
                <a:gd name="T5" fmla="*/ 5108 h 5594"/>
                <a:gd name="T6" fmla="*/ 0 w 236"/>
                <a:gd name="T7" fmla="*/ 5594 h 5594"/>
              </a:gdLst>
              <a:ahLst/>
              <a:cxnLst>
                <a:cxn ang="0">
                  <a:pos x="T0" y="T1"/>
                </a:cxn>
                <a:cxn ang="0">
                  <a:pos x="T2" y="T3"/>
                </a:cxn>
                <a:cxn ang="0">
                  <a:pos x="T4" y="T5"/>
                </a:cxn>
                <a:cxn ang="0">
                  <a:pos x="T6" y="T7"/>
                </a:cxn>
              </a:cxnLst>
              <a:rect l="0" t="0" r="r" b="b"/>
              <a:pathLst>
                <a:path w="236" h="5594">
                  <a:moveTo>
                    <a:pt x="236" y="0"/>
                  </a:moveTo>
                  <a:cubicBezTo>
                    <a:pt x="236" y="0"/>
                    <a:pt x="116" y="644"/>
                    <a:pt x="116" y="1792"/>
                  </a:cubicBezTo>
                  <a:cubicBezTo>
                    <a:pt x="116" y="5108"/>
                    <a:pt x="116" y="5108"/>
                    <a:pt x="116" y="5108"/>
                  </a:cubicBezTo>
                  <a:cubicBezTo>
                    <a:pt x="116" y="5337"/>
                    <a:pt x="96" y="5474"/>
                    <a:pt x="0" y="55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64">
              <a:extLst>
                <a:ext uri="{FF2B5EF4-FFF2-40B4-BE49-F238E27FC236}">
                  <a16:creationId xmlns:a16="http://schemas.microsoft.com/office/drawing/2014/main" id="{1F621DC5-83F4-2D47-9648-6CC06D9FAEAB}"/>
                </a:ext>
              </a:extLst>
            </p:cNvPr>
            <p:cNvSpPr>
              <a:spLocks/>
            </p:cNvSpPr>
            <p:nvPr userDrawn="1"/>
          </p:nvSpPr>
          <p:spPr bwMode="auto">
            <a:xfrm>
              <a:off x="2919" y="1494"/>
              <a:ext cx="934" cy="1816"/>
            </a:xfrm>
            <a:custGeom>
              <a:avLst/>
              <a:gdLst>
                <a:gd name="T0" fmla="*/ 3358 w 3774"/>
                <a:gd name="T1" fmla="*/ 5632 h 7335"/>
                <a:gd name="T2" fmla="*/ 3079 w 3774"/>
                <a:gd name="T3" fmla="*/ 6187 h 7335"/>
                <a:gd name="T4" fmla="*/ 3079 w 3774"/>
                <a:gd name="T5" fmla="*/ 6187 h 7335"/>
                <a:gd name="T6" fmla="*/ 3302 w 3774"/>
                <a:gd name="T7" fmla="*/ 6410 h 7335"/>
                <a:gd name="T8" fmla="*/ 3720 w 3774"/>
                <a:gd name="T9" fmla="*/ 6636 h 7335"/>
                <a:gd name="T10" fmla="*/ 3449 w 3774"/>
                <a:gd name="T11" fmla="*/ 6873 h 7335"/>
                <a:gd name="T12" fmla="*/ 3774 w 3774"/>
                <a:gd name="T13" fmla="*/ 6975 h 7335"/>
                <a:gd name="T14" fmla="*/ 3441 w 3774"/>
                <a:gd name="T15" fmla="*/ 7312 h 7335"/>
                <a:gd name="T16" fmla="*/ 3169 w 3774"/>
                <a:gd name="T17" fmla="*/ 7335 h 7335"/>
                <a:gd name="T18" fmla="*/ 1281 w 3774"/>
                <a:gd name="T19" fmla="*/ 6924 h 7335"/>
                <a:gd name="T20" fmla="*/ 636 w 3774"/>
                <a:gd name="T21" fmla="*/ 7086 h 7335"/>
                <a:gd name="T22" fmla="*/ 823 w 3774"/>
                <a:gd name="T23" fmla="*/ 6882 h 7335"/>
                <a:gd name="T24" fmla="*/ 339 w 3774"/>
                <a:gd name="T25" fmla="*/ 6912 h 7335"/>
                <a:gd name="T26" fmla="*/ 675 w 3774"/>
                <a:gd name="T27" fmla="*/ 6684 h 7335"/>
                <a:gd name="T28" fmla="*/ 0 w 3774"/>
                <a:gd name="T29" fmla="*/ 6500 h 7335"/>
                <a:gd name="T30" fmla="*/ 1280 w 3774"/>
                <a:gd name="T31" fmla="*/ 6465 h 7335"/>
                <a:gd name="T32" fmla="*/ 2083 w 3774"/>
                <a:gd name="T33" fmla="*/ 6498 h 7335"/>
                <a:gd name="T34" fmla="*/ 1500 w 3774"/>
                <a:gd name="T35" fmla="*/ 6006 h 7335"/>
                <a:gd name="T36" fmla="*/ 1976 w 3774"/>
                <a:gd name="T37" fmla="*/ 6078 h 7335"/>
                <a:gd name="T38" fmla="*/ 1432 w 3774"/>
                <a:gd name="T39" fmla="*/ 5412 h 7335"/>
                <a:gd name="T40" fmla="*/ 1964 w 3774"/>
                <a:gd name="T41" fmla="*/ 5598 h 7335"/>
                <a:gd name="T42" fmla="*/ 1482 w 3774"/>
                <a:gd name="T43" fmla="*/ 4831 h 7335"/>
                <a:gd name="T44" fmla="*/ 1902 w 3774"/>
                <a:gd name="T45" fmla="*/ 5096 h 7335"/>
                <a:gd name="T46" fmla="*/ 1544 w 3774"/>
                <a:gd name="T47" fmla="*/ 4223 h 7335"/>
                <a:gd name="T48" fmla="*/ 1936 w 3774"/>
                <a:gd name="T49" fmla="*/ 4487 h 7335"/>
                <a:gd name="T50" fmla="*/ 1678 w 3774"/>
                <a:gd name="T51" fmla="*/ 3401 h 7335"/>
                <a:gd name="T52" fmla="*/ 2063 w 3774"/>
                <a:gd name="T53" fmla="*/ 4032 h 7335"/>
                <a:gd name="T54" fmla="*/ 1872 w 3774"/>
                <a:gd name="T55" fmla="*/ 2493 h 7335"/>
                <a:gd name="T56" fmla="*/ 2345 w 3774"/>
                <a:gd name="T57" fmla="*/ 3685 h 7335"/>
                <a:gd name="T58" fmla="*/ 2340 w 3774"/>
                <a:gd name="T59" fmla="*/ 1341 h 7335"/>
                <a:gd name="T60" fmla="*/ 2525 w 3774"/>
                <a:gd name="T61" fmla="*/ 2863 h 7335"/>
                <a:gd name="T62" fmla="*/ 3007 w 3774"/>
                <a:gd name="T63" fmla="*/ 550 h 7335"/>
                <a:gd name="T64" fmla="*/ 2911 w 3774"/>
                <a:gd name="T65" fmla="*/ 2268 h 7335"/>
                <a:gd name="T66" fmla="*/ 3594 w 3774"/>
                <a:gd name="T67" fmla="*/ 38 h 7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4" h="7335">
                  <a:moveTo>
                    <a:pt x="3358" y="5632"/>
                  </a:moveTo>
                  <a:cubicBezTo>
                    <a:pt x="3219" y="5793"/>
                    <a:pt x="3040" y="6021"/>
                    <a:pt x="3079" y="6187"/>
                  </a:cubicBezTo>
                  <a:cubicBezTo>
                    <a:pt x="3079" y="6187"/>
                    <a:pt x="3079" y="6187"/>
                    <a:pt x="3079" y="6187"/>
                  </a:cubicBezTo>
                  <a:cubicBezTo>
                    <a:pt x="3107" y="6325"/>
                    <a:pt x="3302" y="6410"/>
                    <a:pt x="3302" y="6410"/>
                  </a:cubicBezTo>
                  <a:cubicBezTo>
                    <a:pt x="3720" y="6636"/>
                    <a:pt x="3720" y="6636"/>
                    <a:pt x="3720" y="6636"/>
                  </a:cubicBezTo>
                  <a:cubicBezTo>
                    <a:pt x="3449" y="6873"/>
                    <a:pt x="3449" y="6873"/>
                    <a:pt x="3449" y="6873"/>
                  </a:cubicBezTo>
                  <a:cubicBezTo>
                    <a:pt x="3774" y="6975"/>
                    <a:pt x="3774" y="6975"/>
                    <a:pt x="3774" y="6975"/>
                  </a:cubicBezTo>
                  <a:cubicBezTo>
                    <a:pt x="3774" y="6975"/>
                    <a:pt x="3476" y="7281"/>
                    <a:pt x="3441" y="7312"/>
                  </a:cubicBezTo>
                  <a:cubicBezTo>
                    <a:pt x="3356" y="7326"/>
                    <a:pt x="3266" y="7335"/>
                    <a:pt x="3169" y="7335"/>
                  </a:cubicBezTo>
                  <a:cubicBezTo>
                    <a:pt x="2479" y="7335"/>
                    <a:pt x="1519" y="6927"/>
                    <a:pt x="1281" y="6924"/>
                  </a:cubicBezTo>
                  <a:cubicBezTo>
                    <a:pt x="995" y="6921"/>
                    <a:pt x="636" y="7086"/>
                    <a:pt x="636" y="7086"/>
                  </a:cubicBezTo>
                  <a:cubicBezTo>
                    <a:pt x="823" y="6882"/>
                    <a:pt x="823" y="6882"/>
                    <a:pt x="823" y="6882"/>
                  </a:cubicBezTo>
                  <a:cubicBezTo>
                    <a:pt x="823" y="6882"/>
                    <a:pt x="577" y="6932"/>
                    <a:pt x="339" y="6912"/>
                  </a:cubicBezTo>
                  <a:cubicBezTo>
                    <a:pt x="675" y="6684"/>
                    <a:pt x="675" y="6684"/>
                    <a:pt x="675" y="6684"/>
                  </a:cubicBezTo>
                  <a:cubicBezTo>
                    <a:pt x="380" y="6674"/>
                    <a:pt x="122" y="6586"/>
                    <a:pt x="0" y="6500"/>
                  </a:cubicBezTo>
                  <a:cubicBezTo>
                    <a:pt x="0" y="6500"/>
                    <a:pt x="543" y="6457"/>
                    <a:pt x="1280" y="6465"/>
                  </a:cubicBezTo>
                  <a:cubicBezTo>
                    <a:pt x="1578" y="6468"/>
                    <a:pt x="2083" y="6498"/>
                    <a:pt x="2083" y="6498"/>
                  </a:cubicBezTo>
                  <a:cubicBezTo>
                    <a:pt x="1834" y="6392"/>
                    <a:pt x="1600" y="6252"/>
                    <a:pt x="1500" y="6006"/>
                  </a:cubicBezTo>
                  <a:cubicBezTo>
                    <a:pt x="1976" y="6078"/>
                    <a:pt x="1976" y="6078"/>
                    <a:pt x="1976" y="6078"/>
                  </a:cubicBezTo>
                  <a:cubicBezTo>
                    <a:pt x="1776" y="5956"/>
                    <a:pt x="1486" y="5649"/>
                    <a:pt x="1432" y="5412"/>
                  </a:cubicBezTo>
                  <a:cubicBezTo>
                    <a:pt x="1964" y="5598"/>
                    <a:pt x="1964" y="5598"/>
                    <a:pt x="1964" y="5598"/>
                  </a:cubicBezTo>
                  <a:cubicBezTo>
                    <a:pt x="1869" y="5496"/>
                    <a:pt x="1541" y="5188"/>
                    <a:pt x="1482" y="4831"/>
                  </a:cubicBezTo>
                  <a:cubicBezTo>
                    <a:pt x="1902" y="5096"/>
                    <a:pt x="1902" y="5096"/>
                    <a:pt x="1902" y="5096"/>
                  </a:cubicBezTo>
                  <a:cubicBezTo>
                    <a:pt x="1792" y="4985"/>
                    <a:pt x="1493" y="4396"/>
                    <a:pt x="1544" y="4223"/>
                  </a:cubicBezTo>
                  <a:cubicBezTo>
                    <a:pt x="1936" y="4487"/>
                    <a:pt x="1936" y="4487"/>
                    <a:pt x="1936" y="4487"/>
                  </a:cubicBezTo>
                  <a:cubicBezTo>
                    <a:pt x="1748" y="4255"/>
                    <a:pt x="1529" y="3640"/>
                    <a:pt x="1678" y="3401"/>
                  </a:cubicBezTo>
                  <a:cubicBezTo>
                    <a:pt x="1797" y="3864"/>
                    <a:pt x="2063" y="4032"/>
                    <a:pt x="2063" y="4032"/>
                  </a:cubicBezTo>
                  <a:cubicBezTo>
                    <a:pt x="1889" y="3780"/>
                    <a:pt x="1513" y="2887"/>
                    <a:pt x="1872" y="2493"/>
                  </a:cubicBezTo>
                  <a:cubicBezTo>
                    <a:pt x="1966" y="3384"/>
                    <a:pt x="2345" y="3685"/>
                    <a:pt x="2345" y="3685"/>
                  </a:cubicBezTo>
                  <a:cubicBezTo>
                    <a:pt x="2031" y="3186"/>
                    <a:pt x="1674" y="1652"/>
                    <a:pt x="2340" y="1341"/>
                  </a:cubicBezTo>
                  <a:cubicBezTo>
                    <a:pt x="2210" y="2327"/>
                    <a:pt x="2525" y="2863"/>
                    <a:pt x="2525" y="2863"/>
                  </a:cubicBezTo>
                  <a:cubicBezTo>
                    <a:pt x="2326" y="1955"/>
                    <a:pt x="2332" y="668"/>
                    <a:pt x="3007" y="550"/>
                  </a:cubicBezTo>
                  <a:cubicBezTo>
                    <a:pt x="2676" y="1520"/>
                    <a:pt x="2911" y="2268"/>
                    <a:pt x="2911" y="2268"/>
                  </a:cubicBezTo>
                  <a:cubicBezTo>
                    <a:pt x="2863" y="0"/>
                    <a:pt x="3594" y="38"/>
                    <a:pt x="3594"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7" name="Title ">
            <a:extLst>
              <a:ext uri="{FF2B5EF4-FFF2-40B4-BE49-F238E27FC236}">
                <a16:creationId xmlns:a16="http://schemas.microsoft.com/office/drawing/2014/main" id="{578C3BD4-300C-2842-855C-7F4E085C02D9}"/>
              </a:ext>
            </a:extLst>
          </p:cNvPr>
          <p:cNvSpPr>
            <a:spLocks noGrp="1"/>
          </p:cNvSpPr>
          <p:nvPr>
            <p:ph type="title"/>
          </p:nvPr>
        </p:nvSpPr>
        <p:spPr>
          <a:xfrm>
            <a:off x="331001" y="375139"/>
            <a:ext cx="4375937" cy="1491446"/>
          </a:xfrm>
        </p:spPr>
        <p:txBody>
          <a:bodyPr/>
          <a:lstStyle>
            <a:lvl1pPr>
              <a:defRPr>
                <a:solidFill>
                  <a:schemeClr val="bg1"/>
                </a:solidFill>
              </a:defRPr>
            </a:lvl1pPr>
          </a:lstStyle>
          <a:p>
            <a:r>
              <a:rPr lang="en-US"/>
              <a:t>Click to edit Master title style</a:t>
            </a:r>
            <a:endParaRPr lang="en-GB"/>
          </a:p>
        </p:txBody>
      </p:sp>
      <p:sp>
        <p:nvSpPr>
          <p:cNvPr id="26" name="Subtitle or Presenter">
            <a:extLst>
              <a:ext uri="{FF2B5EF4-FFF2-40B4-BE49-F238E27FC236}">
                <a16:creationId xmlns:a16="http://schemas.microsoft.com/office/drawing/2014/main" id="{7F8AE164-505A-0447-B33D-4A3B181FCF7C}"/>
              </a:ext>
            </a:extLst>
          </p:cNvPr>
          <p:cNvSpPr>
            <a:spLocks noGrp="1"/>
          </p:cNvSpPr>
          <p:nvPr>
            <p:ph type="body" sz="quarter" idx="12" hasCustomPrompt="1"/>
          </p:nvPr>
        </p:nvSpPr>
        <p:spPr>
          <a:xfrm>
            <a:off x="323850" y="2030768"/>
            <a:ext cx="2020766" cy="1398231"/>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or Presenter</a:t>
            </a:r>
          </a:p>
        </p:txBody>
      </p:sp>
      <p:sp>
        <p:nvSpPr>
          <p:cNvPr id="28" name="Date">
            <a:extLst>
              <a:ext uri="{FF2B5EF4-FFF2-40B4-BE49-F238E27FC236}">
                <a16:creationId xmlns:a16="http://schemas.microsoft.com/office/drawing/2014/main" id="{563DF40E-F601-CE47-91CE-FE1F8A02710A}"/>
              </a:ext>
            </a:extLst>
          </p:cNvPr>
          <p:cNvSpPr>
            <a:spLocks noGrp="1"/>
          </p:cNvSpPr>
          <p:nvPr>
            <p:ph type="body" sz="quarter" idx="13" hasCustomPrompt="1"/>
          </p:nvPr>
        </p:nvSpPr>
        <p:spPr>
          <a:xfrm>
            <a:off x="2686172" y="2028825"/>
            <a:ext cx="2020766" cy="1398231"/>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spTree>
    <p:extLst>
      <p:ext uri="{BB962C8B-B14F-4D97-AF65-F5344CB8AC3E}">
        <p14:creationId xmlns:p14="http://schemas.microsoft.com/office/powerpoint/2010/main" val="2164180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2"/>
        </a:solidFill>
        <a:effectLst/>
      </p:bgPr>
    </p:bg>
    <p:spTree>
      <p:nvGrpSpPr>
        <p:cNvPr id="1" name=""/>
        <p:cNvGrpSpPr/>
        <p:nvPr/>
      </p:nvGrpSpPr>
      <p:grpSpPr>
        <a:xfrm>
          <a:off x="0" y="0"/>
          <a:ext cx="0" cy="0"/>
          <a:chOff x="0" y="0"/>
          <a:chExt cx="0" cy="0"/>
        </a:xfrm>
      </p:grpSpPr>
      <p:pic>
        <p:nvPicPr>
          <p:cNvPr id="66" name="Background">
            <a:extLst>
              <a:ext uri="{FF2B5EF4-FFF2-40B4-BE49-F238E27FC236}">
                <a16:creationId xmlns:a16="http://schemas.microsoft.com/office/drawing/2014/main" id="{D2041A66-3F2D-D249-9139-27B41AA94D7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grpSp>
        <p:nvGrpSpPr>
          <p:cNvPr id="25" name="Nationwide logo" descr="Nationwide is on your side">
            <a:extLst>
              <a:ext uri="{FF2B5EF4-FFF2-40B4-BE49-F238E27FC236}">
                <a16:creationId xmlns:a16="http://schemas.microsoft.com/office/drawing/2014/main" id="{00EBD708-CD60-9F48-A6A4-F30B2AD60EC9}"/>
              </a:ext>
            </a:extLst>
          </p:cNvPr>
          <p:cNvGrpSpPr>
            <a:grpSpLocks noChangeAspect="1"/>
          </p:cNvGrpSpPr>
          <p:nvPr userDrawn="1"/>
        </p:nvGrpSpPr>
        <p:grpSpPr bwMode="auto">
          <a:xfrm>
            <a:off x="7344808" y="5017611"/>
            <a:ext cx="1475342" cy="1472089"/>
            <a:chOff x="2464" y="1494"/>
            <a:chExt cx="2267" cy="2262"/>
          </a:xfrm>
          <a:solidFill>
            <a:schemeClr val="bg1"/>
          </a:solidFill>
        </p:grpSpPr>
        <p:sp>
          <p:nvSpPr>
            <p:cNvPr id="45" name="Oval 44">
              <a:extLst>
                <a:ext uri="{FF2B5EF4-FFF2-40B4-BE49-F238E27FC236}">
                  <a16:creationId xmlns:a16="http://schemas.microsoft.com/office/drawing/2014/main" id="{70F0EA62-91B4-0B40-830D-2D1DA2B699C1}"/>
                </a:ext>
              </a:extLst>
            </p:cNvPr>
            <p:cNvSpPr>
              <a:spLocks noChangeArrowheads="1"/>
            </p:cNvSpPr>
            <p:nvPr userDrawn="1"/>
          </p:nvSpPr>
          <p:spPr bwMode="auto">
            <a:xfrm>
              <a:off x="3170" y="3451"/>
              <a:ext cx="70"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Oval 45">
              <a:extLst>
                <a:ext uri="{FF2B5EF4-FFF2-40B4-BE49-F238E27FC236}">
                  <a16:creationId xmlns:a16="http://schemas.microsoft.com/office/drawing/2014/main" id="{1DE98F3E-26B3-064B-A2A8-1E7A1BED418D}"/>
                </a:ext>
              </a:extLst>
            </p:cNvPr>
            <p:cNvSpPr>
              <a:spLocks noChangeArrowheads="1"/>
            </p:cNvSpPr>
            <p:nvPr userDrawn="1"/>
          </p:nvSpPr>
          <p:spPr bwMode="auto">
            <a:xfrm>
              <a:off x="4070" y="3451"/>
              <a:ext cx="71"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46">
              <a:extLst>
                <a:ext uri="{FF2B5EF4-FFF2-40B4-BE49-F238E27FC236}">
                  <a16:creationId xmlns:a16="http://schemas.microsoft.com/office/drawing/2014/main" id="{4AE59DB3-F9BA-2A4C-9674-C4D0ABB929FE}"/>
                </a:ext>
              </a:extLst>
            </p:cNvPr>
            <p:cNvSpPr>
              <a:spLocks noEditPoints="1"/>
            </p:cNvSpPr>
            <p:nvPr userDrawn="1"/>
          </p:nvSpPr>
          <p:spPr bwMode="auto">
            <a:xfrm>
              <a:off x="2771" y="3538"/>
              <a:ext cx="191" cy="218"/>
            </a:xfrm>
            <a:custGeom>
              <a:avLst/>
              <a:gdLst>
                <a:gd name="T0" fmla="*/ 770 w 770"/>
                <a:gd name="T1" fmla="*/ 353 h 881"/>
                <a:gd name="T2" fmla="*/ 770 w 770"/>
                <a:gd name="T3" fmla="*/ 857 h 881"/>
                <a:gd name="T4" fmla="*/ 550 w 770"/>
                <a:gd name="T5" fmla="*/ 857 h 881"/>
                <a:gd name="T6" fmla="*/ 550 w 770"/>
                <a:gd name="T7" fmla="*/ 772 h 881"/>
                <a:gd name="T8" fmla="*/ 310 w 770"/>
                <a:gd name="T9" fmla="*/ 876 h 881"/>
                <a:gd name="T10" fmla="*/ 0 w 770"/>
                <a:gd name="T11" fmla="*/ 617 h 881"/>
                <a:gd name="T12" fmla="*/ 514 w 770"/>
                <a:gd name="T13" fmla="*/ 320 h 881"/>
                <a:gd name="T14" fmla="*/ 543 w 770"/>
                <a:gd name="T15" fmla="*/ 320 h 881"/>
                <a:gd name="T16" fmla="*/ 379 w 770"/>
                <a:gd name="T17" fmla="*/ 190 h 881"/>
                <a:gd name="T18" fmla="*/ 155 w 770"/>
                <a:gd name="T19" fmla="*/ 270 h 881"/>
                <a:gd name="T20" fmla="*/ 22 w 770"/>
                <a:gd name="T21" fmla="*/ 137 h 881"/>
                <a:gd name="T22" fmla="*/ 385 w 770"/>
                <a:gd name="T23" fmla="*/ 0 h 881"/>
                <a:gd name="T24" fmla="*/ 682 w 770"/>
                <a:gd name="T25" fmla="*/ 91 h 881"/>
                <a:gd name="T26" fmla="*/ 770 w 770"/>
                <a:gd name="T27" fmla="*/ 353 h 881"/>
                <a:gd name="T28" fmla="*/ 543 w 770"/>
                <a:gd name="T29" fmla="*/ 493 h 881"/>
                <a:gd name="T30" fmla="*/ 521 w 770"/>
                <a:gd name="T31" fmla="*/ 493 h 881"/>
                <a:gd name="T32" fmla="*/ 326 w 770"/>
                <a:gd name="T33" fmla="*/ 516 h 881"/>
                <a:gd name="T34" fmla="*/ 241 w 770"/>
                <a:gd name="T35" fmla="*/ 602 h 881"/>
                <a:gd name="T36" fmla="*/ 356 w 770"/>
                <a:gd name="T37" fmla="*/ 689 h 881"/>
                <a:gd name="T38" fmla="*/ 543 w 770"/>
                <a:gd name="T39" fmla="*/ 519 h 881"/>
                <a:gd name="T40" fmla="*/ 543 w 770"/>
                <a:gd name="T41" fmla="*/ 493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881">
                  <a:moveTo>
                    <a:pt x="770" y="353"/>
                  </a:moveTo>
                  <a:cubicBezTo>
                    <a:pt x="770" y="857"/>
                    <a:pt x="770" y="857"/>
                    <a:pt x="770" y="857"/>
                  </a:cubicBezTo>
                  <a:cubicBezTo>
                    <a:pt x="550" y="857"/>
                    <a:pt x="550" y="857"/>
                    <a:pt x="550" y="857"/>
                  </a:cubicBezTo>
                  <a:cubicBezTo>
                    <a:pt x="550" y="772"/>
                    <a:pt x="550" y="772"/>
                    <a:pt x="550" y="772"/>
                  </a:cubicBezTo>
                  <a:cubicBezTo>
                    <a:pt x="492" y="834"/>
                    <a:pt x="421" y="873"/>
                    <a:pt x="310" y="876"/>
                  </a:cubicBezTo>
                  <a:cubicBezTo>
                    <a:pt x="137" y="881"/>
                    <a:pt x="0" y="775"/>
                    <a:pt x="0" y="617"/>
                  </a:cubicBezTo>
                  <a:cubicBezTo>
                    <a:pt x="0" y="373"/>
                    <a:pt x="260" y="320"/>
                    <a:pt x="514" y="320"/>
                  </a:cubicBezTo>
                  <a:cubicBezTo>
                    <a:pt x="543" y="320"/>
                    <a:pt x="543" y="320"/>
                    <a:pt x="543" y="320"/>
                  </a:cubicBezTo>
                  <a:cubicBezTo>
                    <a:pt x="543" y="252"/>
                    <a:pt x="513" y="190"/>
                    <a:pt x="379" y="190"/>
                  </a:cubicBezTo>
                  <a:cubicBezTo>
                    <a:pt x="287" y="190"/>
                    <a:pt x="210" y="219"/>
                    <a:pt x="155" y="270"/>
                  </a:cubicBezTo>
                  <a:cubicBezTo>
                    <a:pt x="22" y="137"/>
                    <a:pt x="22" y="137"/>
                    <a:pt x="22" y="137"/>
                  </a:cubicBezTo>
                  <a:cubicBezTo>
                    <a:pt x="113" y="46"/>
                    <a:pt x="242" y="0"/>
                    <a:pt x="385" y="0"/>
                  </a:cubicBezTo>
                  <a:cubicBezTo>
                    <a:pt x="526" y="0"/>
                    <a:pt x="604" y="20"/>
                    <a:pt x="682" y="91"/>
                  </a:cubicBezTo>
                  <a:cubicBezTo>
                    <a:pt x="757" y="158"/>
                    <a:pt x="770" y="283"/>
                    <a:pt x="770" y="353"/>
                  </a:cubicBezTo>
                  <a:moveTo>
                    <a:pt x="543" y="493"/>
                  </a:moveTo>
                  <a:cubicBezTo>
                    <a:pt x="521" y="493"/>
                    <a:pt x="521" y="493"/>
                    <a:pt x="521" y="493"/>
                  </a:cubicBezTo>
                  <a:cubicBezTo>
                    <a:pt x="484" y="493"/>
                    <a:pt x="394" y="498"/>
                    <a:pt x="326" y="516"/>
                  </a:cubicBezTo>
                  <a:cubicBezTo>
                    <a:pt x="280" y="529"/>
                    <a:pt x="241" y="560"/>
                    <a:pt x="241" y="602"/>
                  </a:cubicBezTo>
                  <a:cubicBezTo>
                    <a:pt x="241" y="663"/>
                    <a:pt x="301" y="689"/>
                    <a:pt x="356" y="689"/>
                  </a:cubicBezTo>
                  <a:cubicBezTo>
                    <a:pt x="473" y="689"/>
                    <a:pt x="543" y="615"/>
                    <a:pt x="543" y="519"/>
                  </a:cubicBezTo>
                  <a:lnTo>
                    <a:pt x="543" y="4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47">
              <a:extLst>
                <a:ext uri="{FF2B5EF4-FFF2-40B4-BE49-F238E27FC236}">
                  <a16:creationId xmlns:a16="http://schemas.microsoft.com/office/drawing/2014/main" id="{AD4927D7-AB9F-6246-B8B1-6B6A199C1AF8}"/>
                </a:ext>
              </a:extLst>
            </p:cNvPr>
            <p:cNvSpPr>
              <a:spLocks/>
            </p:cNvSpPr>
            <p:nvPr userDrawn="1"/>
          </p:nvSpPr>
          <p:spPr bwMode="auto">
            <a:xfrm>
              <a:off x="2983" y="3477"/>
              <a:ext cx="154" cy="278"/>
            </a:xfrm>
            <a:custGeom>
              <a:avLst/>
              <a:gdLst>
                <a:gd name="T0" fmla="*/ 401 w 622"/>
                <a:gd name="T1" fmla="*/ 264 h 1120"/>
                <a:gd name="T2" fmla="*/ 401 w 622"/>
                <a:gd name="T3" fmla="*/ 0 h 1120"/>
                <a:gd name="T4" fmla="*/ 163 w 622"/>
                <a:gd name="T5" fmla="*/ 0 h 1120"/>
                <a:gd name="T6" fmla="*/ 163 w 622"/>
                <a:gd name="T7" fmla="*/ 264 h 1120"/>
                <a:gd name="T8" fmla="*/ 0 w 622"/>
                <a:gd name="T9" fmla="*/ 264 h 1120"/>
                <a:gd name="T10" fmla="*/ 0 w 622"/>
                <a:gd name="T11" fmla="*/ 463 h 1120"/>
                <a:gd name="T12" fmla="*/ 163 w 622"/>
                <a:gd name="T13" fmla="*/ 463 h 1120"/>
                <a:gd name="T14" fmla="*/ 163 w 622"/>
                <a:gd name="T15" fmla="*/ 818 h 1120"/>
                <a:gd name="T16" fmla="*/ 231 w 622"/>
                <a:gd name="T17" fmla="*/ 1055 h 1120"/>
                <a:gd name="T18" fmla="*/ 444 w 622"/>
                <a:gd name="T19" fmla="*/ 1120 h 1120"/>
                <a:gd name="T20" fmla="*/ 622 w 622"/>
                <a:gd name="T21" fmla="*/ 1086 h 1120"/>
                <a:gd name="T22" fmla="*/ 622 w 622"/>
                <a:gd name="T23" fmla="*/ 898 h 1120"/>
                <a:gd name="T24" fmla="*/ 494 w 622"/>
                <a:gd name="T25" fmla="*/ 915 h 1120"/>
                <a:gd name="T26" fmla="*/ 401 w 622"/>
                <a:gd name="T27" fmla="*/ 807 h 1120"/>
                <a:gd name="T28" fmla="*/ 401 w 622"/>
                <a:gd name="T29" fmla="*/ 463 h 1120"/>
                <a:gd name="T30" fmla="*/ 622 w 622"/>
                <a:gd name="T31" fmla="*/ 463 h 1120"/>
                <a:gd name="T32" fmla="*/ 622 w 622"/>
                <a:gd name="T33" fmla="*/ 264 h 1120"/>
                <a:gd name="T34" fmla="*/ 401 w 622"/>
                <a:gd name="T35" fmla="*/ 26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2" h="1120">
                  <a:moveTo>
                    <a:pt x="401" y="264"/>
                  </a:moveTo>
                  <a:cubicBezTo>
                    <a:pt x="401" y="0"/>
                    <a:pt x="401" y="0"/>
                    <a:pt x="401" y="0"/>
                  </a:cubicBezTo>
                  <a:cubicBezTo>
                    <a:pt x="163" y="0"/>
                    <a:pt x="163" y="0"/>
                    <a:pt x="163" y="0"/>
                  </a:cubicBezTo>
                  <a:cubicBezTo>
                    <a:pt x="163" y="264"/>
                    <a:pt x="163" y="264"/>
                    <a:pt x="163" y="264"/>
                  </a:cubicBezTo>
                  <a:cubicBezTo>
                    <a:pt x="0" y="264"/>
                    <a:pt x="0" y="264"/>
                    <a:pt x="0" y="264"/>
                  </a:cubicBezTo>
                  <a:cubicBezTo>
                    <a:pt x="0" y="463"/>
                    <a:pt x="0" y="463"/>
                    <a:pt x="0" y="463"/>
                  </a:cubicBezTo>
                  <a:cubicBezTo>
                    <a:pt x="163" y="463"/>
                    <a:pt x="163" y="463"/>
                    <a:pt x="163" y="463"/>
                  </a:cubicBezTo>
                  <a:cubicBezTo>
                    <a:pt x="163" y="818"/>
                    <a:pt x="163" y="818"/>
                    <a:pt x="163" y="818"/>
                  </a:cubicBezTo>
                  <a:cubicBezTo>
                    <a:pt x="163" y="937"/>
                    <a:pt x="184" y="1008"/>
                    <a:pt x="231" y="1055"/>
                  </a:cubicBezTo>
                  <a:cubicBezTo>
                    <a:pt x="276" y="1099"/>
                    <a:pt x="343" y="1120"/>
                    <a:pt x="444" y="1120"/>
                  </a:cubicBezTo>
                  <a:cubicBezTo>
                    <a:pt x="508" y="1120"/>
                    <a:pt x="572" y="1108"/>
                    <a:pt x="622" y="1086"/>
                  </a:cubicBezTo>
                  <a:cubicBezTo>
                    <a:pt x="622" y="898"/>
                    <a:pt x="622" y="898"/>
                    <a:pt x="622" y="898"/>
                  </a:cubicBezTo>
                  <a:cubicBezTo>
                    <a:pt x="592" y="908"/>
                    <a:pt x="549" y="915"/>
                    <a:pt x="494" y="915"/>
                  </a:cubicBezTo>
                  <a:cubicBezTo>
                    <a:pt x="420" y="915"/>
                    <a:pt x="401" y="874"/>
                    <a:pt x="401" y="807"/>
                  </a:cubicBezTo>
                  <a:cubicBezTo>
                    <a:pt x="401" y="463"/>
                    <a:pt x="401" y="463"/>
                    <a:pt x="401" y="463"/>
                  </a:cubicBezTo>
                  <a:cubicBezTo>
                    <a:pt x="622" y="463"/>
                    <a:pt x="622" y="463"/>
                    <a:pt x="622" y="463"/>
                  </a:cubicBezTo>
                  <a:cubicBezTo>
                    <a:pt x="622" y="264"/>
                    <a:pt x="622" y="264"/>
                    <a:pt x="622" y="264"/>
                  </a:cubicBezTo>
                  <a:lnTo>
                    <a:pt x="401"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48">
              <a:extLst>
                <a:ext uri="{FF2B5EF4-FFF2-40B4-BE49-F238E27FC236}">
                  <a16:creationId xmlns:a16="http://schemas.microsoft.com/office/drawing/2014/main" id="{CA056095-961E-AD48-AC4D-CE873B221235}"/>
                </a:ext>
              </a:extLst>
            </p:cNvPr>
            <p:cNvSpPr>
              <a:spLocks noEditPoints="1"/>
            </p:cNvSpPr>
            <p:nvPr userDrawn="1"/>
          </p:nvSpPr>
          <p:spPr bwMode="auto">
            <a:xfrm>
              <a:off x="4426" y="3538"/>
              <a:ext cx="213" cy="217"/>
            </a:xfrm>
            <a:custGeom>
              <a:avLst/>
              <a:gdLst>
                <a:gd name="T0" fmla="*/ 857 w 857"/>
                <a:gd name="T1" fmla="*/ 453 h 876"/>
                <a:gd name="T2" fmla="*/ 857 w 857"/>
                <a:gd name="T3" fmla="*/ 516 h 876"/>
                <a:gd name="T4" fmla="*/ 244 w 857"/>
                <a:gd name="T5" fmla="*/ 516 h 876"/>
                <a:gd name="T6" fmla="*/ 459 w 857"/>
                <a:gd name="T7" fmla="*/ 680 h 876"/>
                <a:gd name="T8" fmla="*/ 678 w 857"/>
                <a:gd name="T9" fmla="*/ 583 h 876"/>
                <a:gd name="T10" fmla="*/ 829 w 857"/>
                <a:gd name="T11" fmla="*/ 693 h 876"/>
                <a:gd name="T12" fmla="*/ 463 w 857"/>
                <a:gd name="T13" fmla="*/ 876 h 876"/>
                <a:gd name="T14" fmla="*/ 0 w 857"/>
                <a:gd name="T15" fmla="*/ 438 h 876"/>
                <a:gd name="T16" fmla="*/ 433 w 857"/>
                <a:gd name="T17" fmla="*/ 0 h 876"/>
                <a:gd name="T18" fmla="*/ 857 w 857"/>
                <a:gd name="T19" fmla="*/ 453 h 876"/>
                <a:gd name="T20" fmla="*/ 605 w 857"/>
                <a:gd name="T21" fmla="*/ 345 h 876"/>
                <a:gd name="T22" fmla="*/ 425 w 857"/>
                <a:gd name="T23" fmla="*/ 189 h 876"/>
                <a:gd name="T24" fmla="*/ 245 w 857"/>
                <a:gd name="T25" fmla="*/ 345 h 876"/>
                <a:gd name="T26" fmla="*/ 605 w 857"/>
                <a:gd name="T27" fmla="*/ 34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7" h="876">
                  <a:moveTo>
                    <a:pt x="857" y="453"/>
                  </a:moveTo>
                  <a:cubicBezTo>
                    <a:pt x="857" y="516"/>
                    <a:pt x="857" y="516"/>
                    <a:pt x="857" y="516"/>
                  </a:cubicBezTo>
                  <a:cubicBezTo>
                    <a:pt x="244" y="516"/>
                    <a:pt x="244" y="516"/>
                    <a:pt x="244" y="516"/>
                  </a:cubicBezTo>
                  <a:cubicBezTo>
                    <a:pt x="249" y="602"/>
                    <a:pt x="345" y="675"/>
                    <a:pt x="459" y="680"/>
                  </a:cubicBezTo>
                  <a:cubicBezTo>
                    <a:pt x="565" y="684"/>
                    <a:pt x="623" y="642"/>
                    <a:pt x="678" y="583"/>
                  </a:cubicBezTo>
                  <a:cubicBezTo>
                    <a:pt x="829" y="693"/>
                    <a:pt x="829" y="693"/>
                    <a:pt x="829" y="693"/>
                  </a:cubicBezTo>
                  <a:cubicBezTo>
                    <a:pt x="737" y="809"/>
                    <a:pt x="624" y="876"/>
                    <a:pt x="463" y="876"/>
                  </a:cubicBezTo>
                  <a:cubicBezTo>
                    <a:pt x="208" y="876"/>
                    <a:pt x="0" y="718"/>
                    <a:pt x="0" y="438"/>
                  </a:cubicBezTo>
                  <a:cubicBezTo>
                    <a:pt x="0" y="215"/>
                    <a:pt x="139" y="0"/>
                    <a:pt x="433" y="0"/>
                  </a:cubicBezTo>
                  <a:cubicBezTo>
                    <a:pt x="736" y="0"/>
                    <a:pt x="857" y="235"/>
                    <a:pt x="857" y="453"/>
                  </a:cubicBezTo>
                  <a:moveTo>
                    <a:pt x="605" y="345"/>
                  </a:moveTo>
                  <a:cubicBezTo>
                    <a:pt x="594" y="254"/>
                    <a:pt x="544" y="187"/>
                    <a:pt x="425" y="189"/>
                  </a:cubicBezTo>
                  <a:cubicBezTo>
                    <a:pt x="324" y="191"/>
                    <a:pt x="256" y="259"/>
                    <a:pt x="245" y="345"/>
                  </a:cubicBezTo>
                  <a:lnTo>
                    <a:pt x="605"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49">
              <a:extLst>
                <a:ext uri="{FF2B5EF4-FFF2-40B4-BE49-F238E27FC236}">
                  <a16:creationId xmlns:a16="http://schemas.microsoft.com/office/drawing/2014/main" id="{0E296E3B-3408-A64B-8FCC-31BC283B14DB}"/>
                </a:ext>
              </a:extLst>
            </p:cNvPr>
            <p:cNvSpPr>
              <a:spLocks/>
            </p:cNvSpPr>
            <p:nvPr userDrawn="1"/>
          </p:nvSpPr>
          <p:spPr bwMode="auto">
            <a:xfrm>
              <a:off x="2464" y="3449"/>
              <a:ext cx="272" cy="301"/>
            </a:xfrm>
            <a:custGeom>
              <a:avLst/>
              <a:gdLst>
                <a:gd name="T0" fmla="*/ 207 w 272"/>
                <a:gd name="T1" fmla="*/ 0 h 301"/>
                <a:gd name="T2" fmla="*/ 207 w 272"/>
                <a:gd name="T3" fmla="*/ 204 h 301"/>
                <a:gd name="T4" fmla="*/ 80 w 272"/>
                <a:gd name="T5" fmla="*/ 0 h 301"/>
                <a:gd name="T6" fmla="*/ 0 w 272"/>
                <a:gd name="T7" fmla="*/ 0 h 301"/>
                <a:gd name="T8" fmla="*/ 0 w 272"/>
                <a:gd name="T9" fmla="*/ 301 h 301"/>
                <a:gd name="T10" fmla="*/ 65 w 272"/>
                <a:gd name="T11" fmla="*/ 301 h 301"/>
                <a:gd name="T12" fmla="*/ 65 w 272"/>
                <a:gd name="T13" fmla="*/ 90 h 301"/>
                <a:gd name="T14" fmla="*/ 196 w 272"/>
                <a:gd name="T15" fmla="*/ 301 h 301"/>
                <a:gd name="T16" fmla="*/ 272 w 272"/>
                <a:gd name="T17" fmla="*/ 301 h 301"/>
                <a:gd name="T18" fmla="*/ 272 w 272"/>
                <a:gd name="T19" fmla="*/ 0 h 301"/>
                <a:gd name="T20" fmla="*/ 207 w 272"/>
                <a:gd name="T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01">
                  <a:moveTo>
                    <a:pt x="207" y="0"/>
                  </a:moveTo>
                  <a:lnTo>
                    <a:pt x="207" y="204"/>
                  </a:lnTo>
                  <a:lnTo>
                    <a:pt x="80" y="0"/>
                  </a:lnTo>
                  <a:lnTo>
                    <a:pt x="0" y="0"/>
                  </a:lnTo>
                  <a:lnTo>
                    <a:pt x="0" y="301"/>
                  </a:lnTo>
                  <a:lnTo>
                    <a:pt x="65" y="301"/>
                  </a:lnTo>
                  <a:lnTo>
                    <a:pt x="65" y="90"/>
                  </a:lnTo>
                  <a:lnTo>
                    <a:pt x="196" y="301"/>
                  </a:lnTo>
                  <a:lnTo>
                    <a:pt x="272" y="301"/>
                  </a:lnTo>
                  <a:lnTo>
                    <a:pt x="272" y="0"/>
                  </a:lnTo>
                  <a:lnTo>
                    <a:pt x="2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50">
              <a:extLst>
                <a:ext uri="{FF2B5EF4-FFF2-40B4-BE49-F238E27FC236}">
                  <a16:creationId xmlns:a16="http://schemas.microsoft.com/office/drawing/2014/main" id="{79F7B557-8BB6-D54D-BF91-DEC473D1304E}"/>
                </a:ext>
              </a:extLst>
            </p:cNvPr>
            <p:cNvSpPr>
              <a:spLocks/>
            </p:cNvSpPr>
            <p:nvPr userDrawn="1"/>
          </p:nvSpPr>
          <p:spPr bwMode="auto">
            <a:xfrm>
              <a:off x="3734" y="3543"/>
              <a:ext cx="321" cy="207"/>
            </a:xfrm>
            <a:custGeom>
              <a:avLst/>
              <a:gdLst>
                <a:gd name="T0" fmla="*/ 259 w 321"/>
                <a:gd name="T1" fmla="*/ 0 h 207"/>
                <a:gd name="T2" fmla="*/ 226 w 321"/>
                <a:gd name="T3" fmla="*/ 129 h 207"/>
                <a:gd name="T4" fmla="*/ 192 w 321"/>
                <a:gd name="T5" fmla="*/ 0 h 207"/>
                <a:gd name="T6" fmla="*/ 131 w 321"/>
                <a:gd name="T7" fmla="*/ 0 h 207"/>
                <a:gd name="T8" fmla="*/ 98 w 321"/>
                <a:gd name="T9" fmla="*/ 128 h 207"/>
                <a:gd name="T10" fmla="*/ 65 w 321"/>
                <a:gd name="T11" fmla="*/ 0 h 207"/>
                <a:gd name="T12" fmla="*/ 0 w 321"/>
                <a:gd name="T13" fmla="*/ 0 h 207"/>
                <a:gd name="T14" fmla="*/ 66 w 321"/>
                <a:gd name="T15" fmla="*/ 207 h 207"/>
                <a:gd name="T16" fmla="*/ 125 w 321"/>
                <a:gd name="T17" fmla="*/ 207 h 207"/>
                <a:gd name="T18" fmla="*/ 161 w 321"/>
                <a:gd name="T19" fmla="*/ 77 h 207"/>
                <a:gd name="T20" fmla="*/ 201 w 321"/>
                <a:gd name="T21" fmla="*/ 207 h 207"/>
                <a:gd name="T22" fmla="*/ 255 w 321"/>
                <a:gd name="T23" fmla="*/ 207 h 207"/>
                <a:gd name="T24" fmla="*/ 321 w 321"/>
                <a:gd name="T25" fmla="*/ 0 h 207"/>
                <a:gd name="T26" fmla="*/ 259 w 321"/>
                <a:gd name="T2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1" h="207">
                  <a:moveTo>
                    <a:pt x="259" y="0"/>
                  </a:moveTo>
                  <a:lnTo>
                    <a:pt x="226" y="129"/>
                  </a:lnTo>
                  <a:lnTo>
                    <a:pt x="192" y="0"/>
                  </a:lnTo>
                  <a:lnTo>
                    <a:pt x="131" y="0"/>
                  </a:lnTo>
                  <a:lnTo>
                    <a:pt x="98" y="128"/>
                  </a:lnTo>
                  <a:lnTo>
                    <a:pt x="65" y="0"/>
                  </a:lnTo>
                  <a:lnTo>
                    <a:pt x="0" y="0"/>
                  </a:lnTo>
                  <a:lnTo>
                    <a:pt x="66" y="207"/>
                  </a:lnTo>
                  <a:lnTo>
                    <a:pt x="125" y="207"/>
                  </a:lnTo>
                  <a:lnTo>
                    <a:pt x="161" y="77"/>
                  </a:lnTo>
                  <a:lnTo>
                    <a:pt x="201" y="207"/>
                  </a:lnTo>
                  <a:lnTo>
                    <a:pt x="255" y="207"/>
                  </a:lnTo>
                  <a:lnTo>
                    <a:pt x="321" y="0"/>
                  </a:lnTo>
                  <a:lnTo>
                    <a:pt x="2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51">
              <a:extLst>
                <a:ext uri="{FF2B5EF4-FFF2-40B4-BE49-F238E27FC236}">
                  <a16:creationId xmlns:a16="http://schemas.microsoft.com/office/drawing/2014/main" id="{E48CFBA9-4FDA-E348-B10D-2288F5A756DF}"/>
                </a:ext>
              </a:extLst>
            </p:cNvPr>
            <p:cNvSpPr>
              <a:spLocks/>
            </p:cNvSpPr>
            <p:nvPr userDrawn="1"/>
          </p:nvSpPr>
          <p:spPr bwMode="auto">
            <a:xfrm>
              <a:off x="3175" y="3543"/>
              <a:ext cx="60" cy="207"/>
            </a:xfrm>
            <a:custGeom>
              <a:avLst/>
              <a:gdLst>
                <a:gd name="T0" fmla="*/ 60 w 60"/>
                <a:gd name="T1" fmla="*/ 0 h 207"/>
                <a:gd name="T2" fmla="*/ 0 w 60"/>
                <a:gd name="T3" fmla="*/ 0 h 207"/>
                <a:gd name="T4" fmla="*/ 0 w 60"/>
                <a:gd name="T5" fmla="*/ 106 h 207"/>
                <a:gd name="T6" fmla="*/ 0 w 60"/>
                <a:gd name="T7" fmla="*/ 207 h 207"/>
                <a:gd name="T8" fmla="*/ 60 w 60"/>
                <a:gd name="T9" fmla="*/ 207 h 207"/>
                <a:gd name="T10" fmla="*/ 60 w 60"/>
                <a:gd name="T11" fmla="*/ 106 h 207"/>
                <a:gd name="T12" fmla="*/ 60 w 60"/>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60" h="207">
                  <a:moveTo>
                    <a:pt x="60" y="0"/>
                  </a:moveTo>
                  <a:lnTo>
                    <a:pt x="0" y="0"/>
                  </a:lnTo>
                  <a:lnTo>
                    <a:pt x="0" y="106"/>
                  </a:lnTo>
                  <a:lnTo>
                    <a:pt x="0" y="207"/>
                  </a:lnTo>
                  <a:lnTo>
                    <a:pt x="60" y="207"/>
                  </a:lnTo>
                  <a:lnTo>
                    <a:pt x="60" y="106"/>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52">
              <a:extLst>
                <a:ext uri="{FF2B5EF4-FFF2-40B4-BE49-F238E27FC236}">
                  <a16:creationId xmlns:a16="http://schemas.microsoft.com/office/drawing/2014/main" id="{687D7C1C-F509-D04D-9D11-8AE36FCB38B3}"/>
                </a:ext>
              </a:extLst>
            </p:cNvPr>
            <p:cNvSpPr>
              <a:spLocks/>
            </p:cNvSpPr>
            <p:nvPr userDrawn="1"/>
          </p:nvSpPr>
          <p:spPr bwMode="auto">
            <a:xfrm>
              <a:off x="4076" y="3543"/>
              <a:ext cx="59" cy="207"/>
            </a:xfrm>
            <a:custGeom>
              <a:avLst/>
              <a:gdLst>
                <a:gd name="T0" fmla="*/ 59 w 59"/>
                <a:gd name="T1" fmla="*/ 0 h 207"/>
                <a:gd name="T2" fmla="*/ 0 w 59"/>
                <a:gd name="T3" fmla="*/ 0 h 207"/>
                <a:gd name="T4" fmla="*/ 0 w 59"/>
                <a:gd name="T5" fmla="*/ 106 h 207"/>
                <a:gd name="T6" fmla="*/ 0 w 59"/>
                <a:gd name="T7" fmla="*/ 207 h 207"/>
                <a:gd name="T8" fmla="*/ 59 w 59"/>
                <a:gd name="T9" fmla="*/ 207 h 207"/>
                <a:gd name="T10" fmla="*/ 59 w 59"/>
                <a:gd name="T11" fmla="*/ 106 h 207"/>
                <a:gd name="T12" fmla="*/ 59 w 59"/>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59" h="207">
                  <a:moveTo>
                    <a:pt x="59" y="0"/>
                  </a:moveTo>
                  <a:lnTo>
                    <a:pt x="0" y="0"/>
                  </a:lnTo>
                  <a:lnTo>
                    <a:pt x="0" y="106"/>
                  </a:lnTo>
                  <a:lnTo>
                    <a:pt x="0" y="207"/>
                  </a:lnTo>
                  <a:lnTo>
                    <a:pt x="59" y="207"/>
                  </a:lnTo>
                  <a:lnTo>
                    <a:pt x="59" y="106"/>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53">
              <a:extLst>
                <a:ext uri="{FF2B5EF4-FFF2-40B4-BE49-F238E27FC236}">
                  <a16:creationId xmlns:a16="http://schemas.microsoft.com/office/drawing/2014/main" id="{B8D0E6B4-2792-8E4B-8DBA-8259796F9F3F}"/>
                </a:ext>
              </a:extLst>
            </p:cNvPr>
            <p:cNvSpPr>
              <a:spLocks/>
            </p:cNvSpPr>
            <p:nvPr userDrawn="1"/>
          </p:nvSpPr>
          <p:spPr bwMode="auto">
            <a:xfrm>
              <a:off x="3527" y="3538"/>
              <a:ext cx="190" cy="212"/>
            </a:xfrm>
            <a:custGeom>
              <a:avLst/>
              <a:gdLst>
                <a:gd name="T0" fmla="*/ 686 w 767"/>
                <a:gd name="T1" fmla="*/ 77 h 857"/>
                <a:gd name="T2" fmla="*/ 480 w 767"/>
                <a:gd name="T3" fmla="*/ 0 h 857"/>
                <a:gd name="T4" fmla="*/ 231 w 767"/>
                <a:gd name="T5" fmla="*/ 111 h 857"/>
                <a:gd name="T6" fmla="*/ 231 w 767"/>
                <a:gd name="T7" fmla="*/ 20 h 857"/>
                <a:gd name="T8" fmla="*/ 0 w 767"/>
                <a:gd name="T9" fmla="*/ 20 h 857"/>
                <a:gd name="T10" fmla="*/ 0 w 767"/>
                <a:gd name="T11" fmla="*/ 857 h 857"/>
                <a:gd name="T12" fmla="*/ 241 w 767"/>
                <a:gd name="T13" fmla="*/ 857 h 857"/>
                <a:gd name="T14" fmla="*/ 241 w 767"/>
                <a:gd name="T15" fmla="*/ 402 h 857"/>
                <a:gd name="T16" fmla="*/ 285 w 767"/>
                <a:gd name="T17" fmla="*/ 268 h 857"/>
                <a:gd name="T18" fmla="*/ 390 w 767"/>
                <a:gd name="T19" fmla="*/ 221 h 857"/>
                <a:gd name="T20" fmla="*/ 494 w 767"/>
                <a:gd name="T21" fmla="*/ 268 h 857"/>
                <a:gd name="T22" fmla="*/ 527 w 767"/>
                <a:gd name="T23" fmla="*/ 434 h 857"/>
                <a:gd name="T24" fmla="*/ 527 w 767"/>
                <a:gd name="T25" fmla="*/ 857 h 857"/>
                <a:gd name="T26" fmla="*/ 767 w 767"/>
                <a:gd name="T27" fmla="*/ 857 h 857"/>
                <a:gd name="T28" fmla="*/ 767 w 767"/>
                <a:gd name="T29" fmla="*/ 334 h 857"/>
                <a:gd name="T30" fmla="*/ 686 w 767"/>
                <a:gd name="T31" fmla="*/ 7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7" h="857">
                  <a:moveTo>
                    <a:pt x="686" y="77"/>
                  </a:moveTo>
                  <a:cubicBezTo>
                    <a:pt x="636" y="24"/>
                    <a:pt x="573" y="0"/>
                    <a:pt x="480" y="0"/>
                  </a:cubicBezTo>
                  <a:cubicBezTo>
                    <a:pt x="388" y="1"/>
                    <a:pt x="281" y="46"/>
                    <a:pt x="231" y="111"/>
                  </a:cubicBezTo>
                  <a:cubicBezTo>
                    <a:pt x="231" y="20"/>
                    <a:pt x="231" y="20"/>
                    <a:pt x="231" y="20"/>
                  </a:cubicBezTo>
                  <a:cubicBezTo>
                    <a:pt x="0" y="20"/>
                    <a:pt x="0" y="20"/>
                    <a:pt x="0" y="20"/>
                  </a:cubicBezTo>
                  <a:cubicBezTo>
                    <a:pt x="0" y="857"/>
                    <a:pt x="0" y="857"/>
                    <a:pt x="0" y="857"/>
                  </a:cubicBezTo>
                  <a:cubicBezTo>
                    <a:pt x="241" y="857"/>
                    <a:pt x="241" y="857"/>
                    <a:pt x="241" y="857"/>
                  </a:cubicBezTo>
                  <a:cubicBezTo>
                    <a:pt x="241" y="402"/>
                    <a:pt x="241" y="402"/>
                    <a:pt x="241" y="402"/>
                  </a:cubicBezTo>
                  <a:cubicBezTo>
                    <a:pt x="241" y="343"/>
                    <a:pt x="257" y="299"/>
                    <a:pt x="285" y="268"/>
                  </a:cubicBezTo>
                  <a:cubicBezTo>
                    <a:pt x="309" y="241"/>
                    <a:pt x="345" y="224"/>
                    <a:pt x="390" y="221"/>
                  </a:cubicBezTo>
                  <a:cubicBezTo>
                    <a:pt x="444" y="218"/>
                    <a:pt x="473" y="242"/>
                    <a:pt x="494" y="268"/>
                  </a:cubicBezTo>
                  <a:cubicBezTo>
                    <a:pt x="520" y="300"/>
                    <a:pt x="527" y="357"/>
                    <a:pt x="527" y="434"/>
                  </a:cubicBezTo>
                  <a:cubicBezTo>
                    <a:pt x="527" y="857"/>
                    <a:pt x="527" y="857"/>
                    <a:pt x="527" y="857"/>
                  </a:cubicBezTo>
                  <a:cubicBezTo>
                    <a:pt x="767" y="857"/>
                    <a:pt x="767" y="857"/>
                    <a:pt x="767" y="857"/>
                  </a:cubicBezTo>
                  <a:cubicBezTo>
                    <a:pt x="767" y="334"/>
                    <a:pt x="767" y="334"/>
                    <a:pt x="767" y="334"/>
                  </a:cubicBezTo>
                  <a:cubicBezTo>
                    <a:pt x="767" y="232"/>
                    <a:pt x="754" y="147"/>
                    <a:pt x="686"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54">
              <a:extLst>
                <a:ext uri="{FF2B5EF4-FFF2-40B4-BE49-F238E27FC236}">
                  <a16:creationId xmlns:a16="http://schemas.microsoft.com/office/drawing/2014/main" id="{93A315E2-37C3-4640-8E20-787CAC9FED2B}"/>
                </a:ext>
              </a:extLst>
            </p:cNvPr>
            <p:cNvSpPr>
              <a:spLocks noEditPoints="1"/>
            </p:cNvSpPr>
            <p:nvPr userDrawn="1"/>
          </p:nvSpPr>
          <p:spPr bwMode="auto">
            <a:xfrm>
              <a:off x="4170" y="3449"/>
              <a:ext cx="222" cy="306"/>
            </a:xfrm>
            <a:custGeom>
              <a:avLst/>
              <a:gdLst>
                <a:gd name="T0" fmla="*/ 900 w 900"/>
                <a:gd name="T1" fmla="*/ 0 h 1233"/>
                <a:gd name="T2" fmla="*/ 900 w 900"/>
                <a:gd name="T3" fmla="*/ 1214 h 1233"/>
                <a:gd name="T4" fmla="*/ 673 w 900"/>
                <a:gd name="T5" fmla="*/ 1214 h 1233"/>
                <a:gd name="T6" fmla="*/ 673 w 900"/>
                <a:gd name="T7" fmla="*/ 1121 h 1233"/>
                <a:gd name="T8" fmla="*/ 414 w 900"/>
                <a:gd name="T9" fmla="*/ 1233 h 1233"/>
                <a:gd name="T10" fmla="*/ 124 w 900"/>
                <a:gd name="T11" fmla="*/ 1121 h 1233"/>
                <a:gd name="T12" fmla="*/ 0 w 900"/>
                <a:gd name="T13" fmla="*/ 796 h 1233"/>
                <a:gd name="T14" fmla="*/ 406 w 900"/>
                <a:gd name="T15" fmla="*/ 357 h 1233"/>
                <a:gd name="T16" fmla="*/ 659 w 900"/>
                <a:gd name="T17" fmla="*/ 451 h 1233"/>
                <a:gd name="T18" fmla="*/ 659 w 900"/>
                <a:gd name="T19" fmla="*/ 0 h 1233"/>
                <a:gd name="T20" fmla="*/ 900 w 900"/>
                <a:gd name="T21" fmla="*/ 0 h 1233"/>
                <a:gd name="T22" fmla="*/ 666 w 900"/>
                <a:gd name="T23" fmla="*/ 796 h 1233"/>
                <a:gd name="T24" fmla="*/ 453 w 900"/>
                <a:gd name="T25" fmla="*/ 569 h 1233"/>
                <a:gd name="T26" fmla="*/ 241 w 900"/>
                <a:gd name="T27" fmla="*/ 796 h 1233"/>
                <a:gd name="T28" fmla="*/ 453 w 900"/>
                <a:gd name="T29" fmla="*/ 1022 h 1233"/>
                <a:gd name="T30" fmla="*/ 666 w 900"/>
                <a:gd name="T31" fmla="*/ 796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233">
                  <a:moveTo>
                    <a:pt x="900" y="0"/>
                  </a:moveTo>
                  <a:cubicBezTo>
                    <a:pt x="900" y="1214"/>
                    <a:pt x="900" y="1214"/>
                    <a:pt x="900" y="1214"/>
                  </a:cubicBezTo>
                  <a:cubicBezTo>
                    <a:pt x="673" y="1214"/>
                    <a:pt x="673" y="1214"/>
                    <a:pt x="673" y="1214"/>
                  </a:cubicBezTo>
                  <a:cubicBezTo>
                    <a:pt x="673" y="1121"/>
                    <a:pt x="673" y="1121"/>
                    <a:pt x="673" y="1121"/>
                  </a:cubicBezTo>
                  <a:cubicBezTo>
                    <a:pt x="620" y="1182"/>
                    <a:pt x="534" y="1233"/>
                    <a:pt x="414" y="1233"/>
                  </a:cubicBezTo>
                  <a:cubicBezTo>
                    <a:pt x="298" y="1233"/>
                    <a:pt x="198" y="1195"/>
                    <a:pt x="124" y="1121"/>
                  </a:cubicBezTo>
                  <a:cubicBezTo>
                    <a:pt x="44" y="1041"/>
                    <a:pt x="0" y="926"/>
                    <a:pt x="0" y="796"/>
                  </a:cubicBezTo>
                  <a:cubicBezTo>
                    <a:pt x="0" y="541"/>
                    <a:pt x="171" y="357"/>
                    <a:pt x="406" y="357"/>
                  </a:cubicBezTo>
                  <a:cubicBezTo>
                    <a:pt x="508" y="357"/>
                    <a:pt x="594" y="389"/>
                    <a:pt x="659" y="451"/>
                  </a:cubicBezTo>
                  <a:cubicBezTo>
                    <a:pt x="659" y="0"/>
                    <a:pt x="659" y="0"/>
                    <a:pt x="659" y="0"/>
                  </a:cubicBezTo>
                  <a:lnTo>
                    <a:pt x="900" y="0"/>
                  </a:lnTo>
                  <a:close/>
                  <a:moveTo>
                    <a:pt x="666" y="796"/>
                  </a:moveTo>
                  <a:cubicBezTo>
                    <a:pt x="666" y="683"/>
                    <a:pt x="593" y="569"/>
                    <a:pt x="453" y="569"/>
                  </a:cubicBezTo>
                  <a:cubicBezTo>
                    <a:pt x="314" y="569"/>
                    <a:pt x="241" y="683"/>
                    <a:pt x="241" y="796"/>
                  </a:cubicBezTo>
                  <a:cubicBezTo>
                    <a:pt x="241" y="908"/>
                    <a:pt x="314" y="1022"/>
                    <a:pt x="453" y="1022"/>
                  </a:cubicBezTo>
                  <a:cubicBezTo>
                    <a:pt x="593" y="1022"/>
                    <a:pt x="666" y="908"/>
                    <a:pt x="666" y="7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55">
              <a:extLst>
                <a:ext uri="{FF2B5EF4-FFF2-40B4-BE49-F238E27FC236}">
                  <a16:creationId xmlns:a16="http://schemas.microsoft.com/office/drawing/2014/main" id="{BC4E9070-B8DB-6743-8E57-0093BFE248D8}"/>
                </a:ext>
              </a:extLst>
            </p:cNvPr>
            <p:cNvSpPr>
              <a:spLocks noEditPoints="1"/>
            </p:cNvSpPr>
            <p:nvPr userDrawn="1"/>
          </p:nvSpPr>
          <p:spPr bwMode="auto">
            <a:xfrm>
              <a:off x="3269" y="3538"/>
              <a:ext cx="224" cy="217"/>
            </a:xfrm>
            <a:custGeom>
              <a:avLst/>
              <a:gdLst>
                <a:gd name="T0" fmla="*/ 905 w 905"/>
                <a:gd name="T1" fmla="*/ 438 h 877"/>
                <a:gd name="T2" fmla="*/ 453 w 905"/>
                <a:gd name="T3" fmla="*/ 877 h 877"/>
                <a:gd name="T4" fmla="*/ 0 w 905"/>
                <a:gd name="T5" fmla="*/ 438 h 877"/>
                <a:gd name="T6" fmla="*/ 453 w 905"/>
                <a:gd name="T7" fmla="*/ 0 h 877"/>
                <a:gd name="T8" fmla="*/ 905 w 905"/>
                <a:gd name="T9" fmla="*/ 438 h 877"/>
                <a:gd name="T10" fmla="*/ 453 w 905"/>
                <a:gd name="T11" fmla="*/ 212 h 877"/>
                <a:gd name="T12" fmla="*/ 241 w 905"/>
                <a:gd name="T13" fmla="*/ 438 h 877"/>
                <a:gd name="T14" fmla="*/ 453 w 905"/>
                <a:gd name="T15" fmla="*/ 664 h 877"/>
                <a:gd name="T16" fmla="*/ 665 w 905"/>
                <a:gd name="T17" fmla="*/ 438 h 877"/>
                <a:gd name="T18" fmla="*/ 453 w 905"/>
                <a:gd name="T19" fmla="*/ 212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5" h="877">
                  <a:moveTo>
                    <a:pt x="905" y="438"/>
                  </a:moveTo>
                  <a:cubicBezTo>
                    <a:pt x="905" y="692"/>
                    <a:pt x="715" y="877"/>
                    <a:pt x="453" y="877"/>
                  </a:cubicBezTo>
                  <a:cubicBezTo>
                    <a:pt x="190" y="877"/>
                    <a:pt x="0" y="692"/>
                    <a:pt x="0" y="438"/>
                  </a:cubicBezTo>
                  <a:cubicBezTo>
                    <a:pt x="0" y="184"/>
                    <a:pt x="190" y="0"/>
                    <a:pt x="453" y="0"/>
                  </a:cubicBezTo>
                  <a:cubicBezTo>
                    <a:pt x="715" y="0"/>
                    <a:pt x="905" y="184"/>
                    <a:pt x="905" y="438"/>
                  </a:cubicBezTo>
                  <a:moveTo>
                    <a:pt x="453" y="212"/>
                  </a:moveTo>
                  <a:cubicBezTo>
                    <a:pt x="313" y="212"/>
                    <a:pt x="241" y="326"/>
                    <a:pt x="241" y="438"/>
                  </a:cubicBezTo>
                  <a:cubicBezTo>
                    <a:pt x="241" y="551"/>
                    <a:pt x="313" y="664"/>
                    <a:pt x="453" y="664"/>
                  </a:cubicBezTo>
                  <a:cubicBezTo>
                    <a:pt x="592" y="664"/>
                    <a:pt x="665" y="551"/>
                    <a:pt x="665" y="438"/>
                  </a:cubicBezTo>
                  <a:cubicBezTo>
                    <a:pt x="665" y="326"/>
                    <a:pt x="592" y="212"/>
                    <a:pt x="453"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56">
              <a:extLst>
                <a:ext uri="{FF2B5EF4-FFF2-40B4-BE49-F238E27FC236}">
                  <a16:creationId xmlns:a16="http://schemas.microsoft.com/office/drawing/2014/main" id="{29F8D4F2-F3CB-9C4D-8CCA-91DA6320C60F}"/>
                </a:ext>
              </a:extLst>
            </p:cNvPr>
            <p:cNvSpPr>
              <a:spLocks noEditPoints="1"/>
            </p:cNvSpPr>
            <p:nvPr userDrawn="1"/>
          </p:nvSpPr>
          <p:spPr bwMode="auto">
            <a:xfrm>
              <a:off x="4636" y="3449"/>
              <a:ext cx="95" cy="95"/>
            </a:xfrm>
            <a:custGeom>
              <a:avLst/>
              <a:gdLst>
                <a:gd name="T0" fmla="*/ 118 w 383"/>
                <a:gd name="T1" fmla="*/ 299 h 382"/>
                <a:gd name="T2" fmla="*/ 158 w 383"/>
                <a:gd name="T3" fmla="*/ 299 h 382"/>
                <a:gd name="T4" fmla="*/ 158 w 383"/>
                <a:gd name="T5" fmla="*/ 209 h 382"/>
                <a:gd name="T6" fmla="*/ 187 w 383"/>
                <a:gd name="T7" fmla="*/ 209 h 382"/>
                <a:gd name="T8" fmla="*/ 242 w 383"/>
                <a:gd name="T9" fmla="*/ 299 h 382"/>
                <a:gd name="T10" fmla="*/ 284 w 383"/>
                <a:gd name="T11" fmla="*/ 299 h 382"/>
                <a:gd name="T12" fmla="*/ 227 w 383"/>
                <a:gd name="T13" fmla="*/ 206 h 382"/>
                <a:gd name="T14" fmla="*/ 279 w 383"/>
                <a:gd name="T15" fmla="*/ 146 h 382"/>
                <a:gd name="T16" fmla="*/ 202 w 383"/>
                <a:gd name="T17" fmla="*/ 80 h 382"/>
                <a:gd name="T18" fmla="*/ 118 w 383"/>
                <a:gd name="T19" fmla="*/ 80 h 382"/>
                <a:gd name="T20" fmla="*/ 118 w 383"/>
                <a:gd name="T21" fmla="*/ 299 h 382"/>
                <a:gd name="T22" fmla="*/ 158 w 383"/>
                <a:gd name="T23" fmla="*/ 114 h 382"/>
                <a:gd name="T24" fmla="*/ 187 w 383"/>
                <a:gd name="T25" fmla="*/ 114 h 382"/>
                <a:gd name="T26" fmla="*/ 239 w 383"/>
                <a:gd name="T27" fmla="*/ 145 h 382"/>
                <a:gd name="T28" fmla="*/ 187 w 383"/>
                <a:gd name="T29" fmla="*/ 176 h 382"/>
                <a:gd name="T30" fmla="*/ 158 w 383"/>
                <a:gd name="T31" fmla="*/ 176 h 382"/>
                <a:gd name="T32" fmla="*/ 158 w 383"/>
                <a:gd name="T33" fmla="*/ 114 h 382"/>
                <a:gd name="T34" fmla="*/ 0 w 383"/>
                <a:gd name="T35" fmla="*/ 191 h 382"/>
                <a:gd name="T36" fmla="*/ 191 w 383"/>
                <a:gd name="T37" fmla="*/ 382 h 382"/>
                <a:gd name="T38" fmla="*/ 383 w 383"/>
                <a:gd name="T39" fmla="*/ 191 h 382"/>
                <a:gd name="T40" fmla="*/ 191 w 383"/>
                <a:gd name="T41" fmla="*/ 0 h 382"/>
                <a:gd name="T42" fmla="*/ 0 w 383"/>
                <a:gd name="T43" fmla="*/ 191 h 382"/>
                <a:gd name="T44" fmla="*/ 34 w 383"/>
                <a:gd name="T45" fmla="*/ 191 h 382"/>
                <a:gd name="T46" fmla="*/ 191 w 383"/>
                <a:gd name="T47" fmla="*/ 34 h 382"/>
                <a:gd name="T48" fmla="*/ 349 w 383"/>
                <a:gd name="T49" fmla="*/ 191 h 382"/>
                <a:gd name="T50" fmla="*/ 191 w 383"/>
                <a:gd name="T51" fmla="*/ 349 h 382"/>
                <a:gd name="T52" fmla="*/ 34 w 383"/>
                <a:gd name="T53"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3" h="382">
                  <a:moveTo>
                    <a:pt x="118" y="299"/>
                  </a:moveTo>
                  <a:cubicBezTo>
                    <a:pt x="158" y="299"/>
                    <a:pt x="158" y="299"/>
                    <a:pt x="158" y="299"/>
                  </a:cubicBezTo>
                  <a:cubicBezTo>
                    <a:pt x="158" y="209"/>
                    <a:pt x="158" y="209"/>
                    <a:pt x="158" y="209"/>
                  </a:cubicBezTo>
                  <a:cubicBezTo>
                    <a:pt x="187" y="209"/>
                    <a:pt x="187" y="209"/>
                    <a:pt x="187" y="209"/>
                  </a:cubicBezTo>
                  <a:cubicBezTo>
                    <a:pt x="242" y="299"/>
                    <a:pt x="242" y="299"/>
                    <a:pt x="242" y="299"/>
                  </a:cubicBezTo>
                  <a:cubicBezTo>
                    <a:pt x="284" y="299"/>
                    <a:pt x="284" y="299"/>
                    <a:pt x="284" y="299"/>
                  </a:cubicBezTo>
                  <a:cubicBezTo>
                    <a:pt x="227" y="206"/>
                    <a:pt x="227" y="206"/>
                    <a:pt x="227" y="206"/>
                  </a:cubicBezTo>
                  <a:cubicBezTo>
                    <a:pt x="257" y="203"/>
                    <a:pt x="279" y="184"/>
                    <a:pt x="279" y="146"/>
                  </a:cubicBezTo>
                  <a:cubicBezTo>
                    <a:pt x="279" y="104"/>
                    <a:pt x="255" y="80"/>
                    <a:pt x="202" y="80"/>
                  </a:cubicBezTo>
                  <a:cubicBezTo>
                    <a:pt x="118" y="80"/>
                    <a:pt x="118" y="80"/>
                    <a:pt x="118" y="80"/>
                  </a:cubicBezTo>
                  <a:lnTo>
                    <a:pt x="118" y="299"/>
                  </a:lnTo>
                  <a:close/>
                  <a:moveTo>
                    <a:pt x="158" y="114"/>
                  </a:moveTo>
                  <a:cubicBezTo>
                    <a:pt x="187" y="114"/>
                    <a:pt x="187" y="114"/>
                    <a:pt x="187" y="114"/>
                  </a:cubicBezTo>
                  <a:cubicBezTo>
                    <a:pt x="212" y="114"/>
                    <a:pt x="239" y="115"/>
                    <a:pt x="239" y="145"/>
                  </a:cubicBezTo>
                  <a:cubicBezTo>
                    <a:pt x="239" y="174"/>
                    <a:pt x="212" y="176"/>
                    <a:pt x="187" y="176"/>
                  </a:cubicBezTo>
                  <a:cubicBezTo>
                    <a:pt x="158" y="176"/>
                    <a:pt x="158" y="176"/>
                    <a:pt x="158" y="176"/>
                  </a:cubicBezTo>
                  <a:lnTo>
                    <a:pt x="158" y="114"/>
                  </a:lnTo>
                  <a:close/>
                  <a:moveTo>
                    <a:pt x="0" y="191"/>
                  </a:moveTo>
                  <a:cubicBezTo>
                    <a:pt x="0" y="296"/>
                    <a:pt x="86" y="382"/>
                    <a:pt x="191" y="382"/>
                  </a:cubicBezTo>
                  <a:cubicBezTo>
                    <a:pt x="297" y="382"/>
                    <a:pt x="383" y="296"/>
                    <a:pt x="383" y="191"/>
                  </a:cubicBezTo>
                  <a:cubicBezTo>
                    <a:pt x="383" y="86"/>
                    <a:pt x="297" y="0"/>
                    <a:pt x="191" y="0"/>
                  </a:cubicBezTo>
                  <a:cubicBezTo>
                    <a:pt x="86" y="0"/>
                    <a:pt x="0" y="86"/>
                    <a:pt x="0" y="191"/>
                  </a:cubicBezTo>
                  <a:moveTo>
                    <a:pt x="34" y="191"/>
                  </a:moveTo>
                  <a:cubicBezTo>
                    <a:pt x="34" y="104"/>
                    <a:pt x="104" y="34"/>
                    <a:pt x="191" y="34"/>
                  </a:cubicBezTo>
                  <a:cubicBezTo>
                    <a:pt x="278" y="34"/>
                    <a:pt x="349" y="104"/>
                    <a:pt x="349" y="191"/>
                  </a:cubicBezTo>
                  <a:cubicBezTo>
                    <a:pt x="349" y="278"/>
                    <a:pt x="278" y="349"/>
                    <a:pt x="191" y="349"/>
                  </a:cubicBezTo>
                  <a:cubicBezTo>
                    <a:pt x="104" y="349"/>
                    <a:pt x="34" y="278"/>
                    <a:pt x="34" y="1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57">
              <a:extLst>
                <a:ext uri="{FF2B5EF4-FFF2-40B4-BE49-F238E27FC236}">
                  <a16:creationId xmlns:a16="http://schemas.microsoft.com/office/drawing/2014/main" id="{924F8088-803F-554F-A4A6-605DB8C4D79E}"/>
                </a:ext>
              </a:extLst>
            </p:cNvPr>
            <p:cNvSpPr>
              <a:spLocks/>
            </p:cNvSpPr>
            <p:nvPr userDrawn="1"/>
          </p:nvSpPr>
          <p:spPr bwMode="auto">
            <a:xfrm>
              <a:off x="3768" y="1895"/>
              <a:ext cx="434" cy="1109"/>
            </a:xfrm>
            <a:custGeom>
              <a:avLst/>
              <a:gdLst>
                <a:gd name="T0" fmla="*/ 509 w 1751"/>
                <a:gd name="T1" fmla="*/ 0 h 4481"/>
                <a:gd name="T2" fmla="*/ 509 w 1751"/>
                <a:gd name="T3" fmla="*/ 2792 h 4481"/>
                <a:gd name="T4" fmla="*/ 161 w 1751"/>
                <a:gd name="T5" fmla="*/ 2452 h 4481"/>
                <a:gd name="T6" fmla="*/ 161 w 1751"/>
                <a:gd name="T7" fmla="*/ 3527 h 4481"/>
                <a:gd name="T8" fmla="*/ 19 w 1751"/>
                <a:gd name="T9" fmla="*/ 4087 h 4481"/>
                <a:gd name="T10" fmla="*/ 17 w 1751"/>
                <a:gd name="T11" fmla="*/ 4090 h 4481"/>
                <a:gd name="T12" fmla="*/ 0 w 1751"/>
                <a:gd name="T13" fmla="*/ 4110 h 4481"/>
                <a:gd name="T14" fmla="*/ 393 w 1751"/>
                <a:gd name="T15" fmla="*/ 4481 h 4481"/>
                <a:gd name="T16" fmla="*/ 1751 w 1751"/>
                <a:gd name="T17" fmla="*/ 4481 h 4481"/>
                <a:gd name="T18" fmla="*/ 1751 w 1751"/>
                <a:gd name="T19" fmla="*/ 0 h 4481"/>
                <a:gd name="T20" fmla="*/ 509 w 1751"/>
                <a:gd name="T21" fmla="*/ 0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1" h="4481">
                  <a:moveTo>
                    <a:pt x="509" y="0"/>
                  </a:moveTo>
                  <a:cubicBezTo>
                    <a:pt x="509" y="2792"/>
                    <a:pt x="509" y="2792"/>
                    <a:pt x="509" y="2792"/>
                  </a:cubicBezTo>
                  <a:cubicBezTo>
                    <a:pt x="161" y="2452"/>
                    <a:pt x="161" y="2452"/>
                    <a:pt x="161" y="2452"/>
                  </a:cubicBezTo>
                  <a:cubicBezTo>
                    <a:pt x="161" y="3527"/>
                    <a:pt x="161" y="3527"/>
                    <a:pt x="161" y="3527"/>
                  </a:cubicBezTo>
                  <a:cubicBezTo>
                    <a:pt x="161" y="3775"/>
                    <a:pt x="139" y="3938"/>
                    <a:pt x="19" y="4087"/>
                  </a:cubicBezTo>
                  <a:cubicBezTo>
                    <a:pt x="17" y="4090"/>
                    <a:pt x="17" y="4090"/>
                    <a:pt x="17" y="4090"/>
                  </a:cubicBezTo>
                  <a:cubicBezTo>
                    <a:pt x="11" y="4097"/>
                    <a:pt x="5" y="4103"/>
                    <a:pt x="0" y="4110"/>
                  </a:cubicBezTo>
                  <a:cubicBezTo>
                    <a:pt x="393" y="4481"/>
                    <a:pt x="393" y="4481"/>
                    <a:pt x="393" y="4481"/>
                  </a:cubicBezTo>
                  <a:cubicBezTo>
                    <a:pt x="1751" y="4481"/>
                    <a:pt x="1751" y="4481"/>
                    <a:pt x="1751" y="4481"/>
                  </a:cubicBezTo>
                  <a:cubicBezTo>
                    <a:pt x="1751" y="0"/>
                    <a:pt x="1751" y="0"/>
                    <a:pt x="1751" y="0"/>
                  </a:cubicBezTo>
                  <a:lnTo>
                    <a:pt x="5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58">
              <a:extLst>
                <a:ext uri="{FF2B5EF4-FFF2-40B4-BE49-F238E27FC236}">
                  <a16:creationId xmlns:a16="http://schemas.microsoft.com/office/drawing/2014/main" id="{F0F89252-2677-E94C-B007-2F3C11046927}"/>
                </a:ext>
              </a:extLst>
            </p:cNvPr>
            <p:cNvSpPr>
              <a:spLocks/>
            </p:cNvSpPr>
            <p:nvPr userDrawn="1"/>
          </p:nvSpPr>
          <p:spPr bwMode="auto">
            <a:xfrm>
              <a:off x="2850" y="1895"/>
              <a:ext cx="523" cy="1109"/>
            </a:xfrm>
            <a:custGeom>
              <a:avLst/>
              <a:gdLst>
                <a:gd name="T0" fmla="*/ 1242 w 2112"/>
                <a:gd name="T1" fmla="*/ 1773 h 4481"/>
                <a:gd name="T2" fmla="*/ 1839 w 2112"/>
                <a:gd name="T3" fmla="*/ 2338 h 4481"/>
                <a:gd name="T4" fmla="*/ 1856 w 2112"/>
                <a:gd name="T5" fmla="*/ 1719 h 4481"/>
                <a:gd name="T6" fmla="*/ 1912 w 2112"/>
                <a:gd name="T7" fmla="*/ 1629 h 4481"/>
                <a:gd name="T8" fmla="*/ 2062 w 2112"/>
                <a:gd name="T9" fmla="*/ 795 h 4481"/>
                <a:gd name="T10" fmla="*/ 2112 w 2112"/>
                <a:gd name="T11" fmla="*/ 740 h 4481"/>
                <a:gd name="T12" fmla="*/ 1354 w 2112"/>
                <a:gd name="T13" fmla="*/ 0 h 4481"/>
                <a:gd name="T14" fmla="*/ 0 w 2112"/>
                <a:gd name="T15" fmla="*/ 0 h 4481"/>
                <a:gd name="T16" fmla="*/ 0 w 2112"/>
                <a:gd name="T17" fmla="*/ 4481 h 4481"/>
                <a:gd name="T18" fmla="*/ 1242 w 2112"/>
                <a:gd name="T19" fmla="*/ 4481 h 4481"/>
                <a:gd name="T20" fmla="*/ 1242 w 2112"/>
                <a:gd name="T21" fmla="*/ 1773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2" h="4481">
                  <a:moveTo>
                    <a:pt x="1242" y="1773"/>
                  </a:moveTo>
                  <a:cubicBezTo>
                    <a:pt x="1242" y="1773"/>
                    <a:pt x="1790" y="2292"/>
                    <a:pt x="1839" y="2338"/>
                  </a:cubicBezTo>
                  <a:cubicBezTo>
                    <a:pt x="1787" y="2144"/>
                    <a:pt x="1751" y="1887"/>
                    <a:pt x="1856" y="1719"/>
                  </a:cubicBezTo>
                  <a:cubicBezTo>
                    <a:pt x="1912" y="1629"/>
                    <a:pt x="1912" y="1629"/>
                    <a:pt x="1912" y="1629"/>
                  </a:cubicBezTo>
                  <a:cubicBezTo>
                    <a:pt x="1855" y="1323"/>
                    <a:pt x="1869" y="1006"/>
                    <a:pt x="2062" y="795"/>
                  </a:cubicBezTo>
                  <a:cubicBezTo>
                    <a:pt x="2112" y="740"/>
                    <a:pt x="2112" y="740"/>
                    <a:pt x="2112" y="740"/>
                  </a:cubicBezTo>
                  <a:cubicBezTo>
                    <a:pt x="1354" y="0"/>
                    <a:pt x="1354" y="0"/>
                    <a:pt x="1354" y="0"/>
                  </a:cubicBezTo>
                  <a:cubicBezTo>
                    <a:pt x="0" y="0"/>
                    <a:pt x="0" y="0"/>
                    <a:pt x="0" y="0"/>
                  </a:cubicBezTo>
                  <a:cubicBezTo>
                    <a:pt x="0" y="4481"/>
                    <a:pt x="0" y="4481"/>
                    <a:pt x="0" y="4481"/>
                  </a:cubicBezTo>
                  <a:cubicBezTo>
                    <a:pt x="1242" y="4481"/>
                    <a:pt x="1242" y="4481"/>
                    <a:pt x="1242" y="4481"/>
                  </a:cubicBezTo>
                  <a:lnTo>
                    <a:pt x="1242" y="17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59">
              <a:extLst>
                <a:ext uri="{FF2B5EF4-FFF2-40B4-BE49-F238E27FC236}">
                  <a16:creationId xmlns:a16="http://schemas.microsoft.com/office/drawing/2014/main" id="{A28FE0EE-BF7D-5F45-80D5-4345F4CA299F}"/>
                </a:ext>
              </a:extLst>
            </p:cNvPr>
            <p:cNvSpPr>
              <a:spLocks/>
            </p:cNvSpPr>
            <p:nvPr userDrawn="1"/>
          </p:nvSpPr>
          <p:spPr bwMode="auto">
            <a:xfrm>
              <a:off x="3792" y="3082"/>
              <a:ext cx="352" cy="210"/>
            </a:xfrm>
            <a:custGeom>
              <a:avLst/>
              <a:gdLst>
                <a:gd name="T0" fmla="*/ 264 w 1420"/>
                <a:gd name="T1" fmla="*/ 22 h 850"/>
                <a:gd name="T2" fmla="*/ 977 w 1420"/>
                <a:gd name="T3" fmla="*/ 90 h 850"/>
                <a:gd name="T4" fmla="*/ 1098 w 1420"/>
                <a:gd name="T5" fmla="*/ 235 h 850"/>
                <a:gd name="T6" fmla="*/ 839 w 1420"/>
                <a:gd name="T7" fmla="*/ 204 h 850"/>
                <a:gd name="T8" fmla="*/ 830 w 1420"/>
                <a:gd name="T9" fmla="*/ 299 h 850"/>
                <a:gd name="T10" fmla="*/ 1115 w 1420"/>
                <a:gd name="T11" fmla="*/ 258 h 850"/>
                <a:gd name="T12" fmla="*/ 1406 w 1420"/>
                <a:gd name="T13" fmla="*/ 463 h 850"/>
                <a:gd name="T14" fmla="*/ 1104 w 1420"/>
                <a:gd name="T15" fmla="*/ 436 h 850"/>
                <a:gd name="T16" fmla="*/ 636 w 1420"/>
                <a:gd name="T17" fmla="*/ 622 h 850"/>
                <a:gd name="T18" fmla="*/ 120 w 1420"/>
                <a:gd name="T19" fmla="*/ 850 h 850"/>
                <a:gd name="T20" fmla="*/ 429 w 1420"/>
                <a:gd name="T21" fmla="*/ 520 h 850"/>
                <a:gd name="T22" fmla="*/ 131 w 1420"/>
                <a:gd name="T23" fmla="*/ 416 h 850"/>
                <a:gd name="T24" fmla="*/ 375 w 1420"/>
                <a:gd name="T25" fmla="*/ 203 h 850"/>
                <a:gd name="T26" fmla="*/ 0 w 1420"/>
                <a:gd name="T27" fmla="*/ 0 h 850"/>
                <a:gd name="T28" fmla="*/ 264 w 1420"/>
                <a:gd name="T29" fmla="*/ 2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0" h="850">
                  <a:moveTo>
                    <a:pt x="264" y="22"/>
                  </a:moveTo>
                  <a:cubicBezTo>
                    <a:pt x="558" y="44"/>
                    <a:pt x="767" y="64"/>
                    <a:pt x="977" y="90"/>
                  </a:cubicBezTo>
                  <a:cubicBezTo>
                    <a:pt x="1057" y="100"/>
                    <a:pt x="1088" y="192"/>
                    <a:pt x="1098" y="235"/>
                  </a:cubicBezTo>
                  <a:cubicBezTo>
                    <a:pt x="998" y="210"/>
                    <a:pt x="839" y="204"/>
                    <a:pt x="839" y="204"/>
                  </a:cubicBezTo>
                  <a:cubicBezTo>
                    <a:pt x="830" y="299"/>
                    <a:pt x="830" y="299"/>
                    <a:pt x="830" y="299"/>
                  </a:cubicBezTo>
                  <a:cubicBezTo>
                    <a:pt x="830" y="299"/>
                    <a:pt x="966" y="260"/>
                    <a:pt x="1115" y="258"/>
                  </a:cubicBezTo>
                  <a:cubicBezTo>
                    <a:pt x="1115" y="258"/>
                    <a:pt x="1420" y="257"/>
                    <a:pt x="1406" y="463"/>
                  </a:cubicBezTo>
                  <a:cubicBezTo>
                    <a:pt x="1322" y="405"/>
                    <a:pt x="1152" y="428"/>
                    <a:pt x="1104" y="436"/>
                  </a:cubicBezTo>
                  <a:cubicBezTo>
                    <a:pt x="951" y="461"/>
                    <a:pt x="805" y="532"/>
                    <a:pt x="636" y="622"/>
                  </a:cubicBezTo>
                  <a:cubicBezTo>
                    <a:pt x="482" y="703"/>
                    <a:pt x="315" y="791"/>
                    <a:pt x="120" y="850"/>
                  </a:cubicBezTo>
                  <a:cubicBezTo>
                    <a:pt x="206" y="767"/>
                    <a:pt x="429" y="520"/>
                    <a:pt x="429" y="520"/>
                  </a:cubicBezTo>
                  <a:cubicBezTo>
                    <a:pt x="131" y="416"/>
                    <a:pt x="131" y="416"/>
                    <a:pt x="131" y="416"/>
                  </a:cubicBezTo>
                  <a:cubicBezTo>
                    <a:pt x="375" y="203"/>
                    <a:pt x="375" y="203"/>
                    <a:pt x="375" y="203"/>
                  </a:cubicBezTo>
                  <a:cubicBezTo>
                    <a:pt x="0" y="0"/>
                    <a:pt x="0" y="0"/>
                    <a:pt x="0" y="0"/>
                  </a:cubicBezTo>
                  <a:cubicBezTo>
                    <a:pt x="93" y="8"/>
                    <a:pt x="182" y="15"/>
                    <a:pt x="264"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60">
              <a:extLst>
                <a:ext uri="{FF2B5EF4-FFF2-40B4-BE49-F238E27FC236}">
                  <a16:creationId xmlns:a16="http://schemas.microsoft.com/office/drawing/2014/main" id="{44A34A37-781B-3549-8CEF-301B8BD99BF4}"/>
                </a:ext>
              </a:extLst>
            </p:cNvPr>
            <p:cNvSpPr>
              <a:spLocks/>
            </p:cNvSpPr>
            <p:nvPr userDrawn="1"/>
          </p:nvSpPr>
          <p:spPr bwMode="auto">
            <a:xfrm>
              <a:off x="3750" y="1503"/>
              <a:ext cx="59" cy="1386"/>
            </a:xfrm>
            <a:custGeom>
              <a:avLst/>
              <a:gdLst>
                <a:gd name="T0" fmla="*/ 236 w 236"/>
                <a:gd name="T1" fmla="*/ 0 h 5594"/>
                <a:gd name="T2" fmla="*/ 116 w 236"/>
                <a:gd name="T3" fmla="*/ 1792 h 5594"/>
                <a:gd name="T4" fmla="*/ 116 w 236"/>
                <a:gd name="T5" fmla="*/ 5108 h 5594"/>
                <a:gd name="T6" fmla="*/ 0 w 236"/>
                <a:gd name="T7" fmla="*/ 5594 h 5594"/>
              </a:gdLst>
              <a:ahLst/>
              <a:cxnLst>
                <a:cxn ang="0">
                  <a:pos x="T0" y="T1"/>
                </a:cxn>
                <a:cxn ang="0">
                  <a:pos x="T2" y="T3"/>
                </a:cxn>
                <a:cxn ang="0">
                  <a:pos x="T4" y="T5"/>
                </a:cxn>
                <a:cxn ang="0">
                  <a:pos x="T6" y="T7"/>
                </a:cxn>
              </a:cxnLst>
              <a:rect l="0" t="0" r="r" b="b"/>
              <a:pathLst>
                <a:path w="236" h="5594">
                  <a:moveTo>
                    <a:pt x="236" y="0"/>
                  </a:moveTo>
                  <a:cubicBezTo>
                    <a:pt x="236" y="0"/>
                    <a:pt x="116" y="644"/>
                    <a:pt x="116" y="1792"/>
                  </a:cubicBezTo>
                  <a:cubicBezTo>
                    <a:pt x="116" y="5108"/>
                    <a:pt x="116" y="5108"/>
                    <a:pt x="116" y="5108"/>
                  </a:cubicBezTo>
                  <a:cubicBezTo>
                    <a:pt x="116" y="5337"/>
                    <a:pt x="96" y="5474"/>
                    <a:pt x="0" y="55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61">
              <a:extLst>
                <a:ext uri="{FF2B5EF4-FFF2-40B4-BE49-F238E27FC236}">
                  <a16:creationId xmlns:a16="http://schemas.microsoft.com/office/drawing/2014/main" id="{A97C2137-C5E0-3B4A-9C40-D168FB01CD00}"/>
                </a:ext>
              </a:extLst>
            </p:cNvPr>
            <p:cNvSpPr>
              <a:spLocks/>
            </p:cNvSpPr>
            <p:nvPr userDrawn="1"/>
          </p:nvSpPr>
          <p:spPr bwMode="auto">
            <a:xfrm>
              <a:off x="2919" y="1494"/>
              <a:ext cx="934" cy="1816"/>
            </a:xfrm>
            <a:custGeom>
              <a:avLst/>
              <a:gdLst>
                <a:gd name="T0" fmla="*/ 3358 w 3774"/>
                <a:gd name="T1" fmla="*/ 5632 h 7335"/>
                <a:gd name="T2" fmla="*/ 3079 w 3774"/>
                <a:gd name="T3" fmla="*/ 6187 h 7335"/>
                <a:gd name="T4" fmla="*/ 3079 w 3774"/>
                <a:gd name="T5" fmla="*/ 6187 h 7335"/>
                <a:gd name="T6" fmla="*/ 3302 w 3774"/>
                <a:gd name="T7" fmla="*/ 6410 h 7335"/>
                <a:gd name="T8" fmla="*/ 3720 w 3774"/>
                <a:gd name="T9" fmla="*/ 6636 h 7335"/>
                <a:gd name="T10" fmla="*/ 3449 w 3774"/>
                <a:gd name="T11" fmla="*/ 6873 h 7335"/>
                <a:gd name="T12" fmla="*/ 3774 w 3774"/>
                <a:gd name="T13" fmla="*/ 6975 h 7335"/>
                <a:gd name="T14" fmla="*/ 3441 w 3774"/>
                <a:gd name="T15" fmla="*/ 7312 h 7335"/>
                <a:gd name="T16" fmla="*/ 3169 w 3774"/>
                <a:gd name="T17" fmla="*/ 7335 h 7335"/>
                <a:gd name="T18" fmla="*/ 1281 w 3774"/>
                <a:gd name="T19" fmla="*/ 6924 h 7335"/>
                <a:gd name="T20" fmla="*/ 636 w 3774"/>
                <a:gd name="T21" fmla="*/ 7086 h 7335"/>
                <a:gd name="T22" fmla="*/ 823 w 3774"/>
                <a:gd name="T23" fmla="*/ 6882 h 7335"/>
                <a:gd name="T24" fmla="*/ 339 w 3774"/>
                <a:gd name="T25" fmla="*/ 6912 h 7335"/>
                <a:gd name="T26" fmla="*/ 675 w 3774"/>
                <a:gd name="T27" fmla="*/ 6684 h 7335"/>
                <a:gd name="T28" fmla="*/ 0 w 3774"/>
                <a:gd name="T29" fmla="*/ 6500 h 7335"/>
                <a:gd name="T30" fmla="*/ 1280 w 3774"/>
                <a:gd name="T31" fmla="*/ 6465 h 7335"/>
                <a:gd name="T32" fmla="*/ 2083 w 3774"/>
                <a:gd name="T33" fmla="*/ 6498 h 7335"/>
                <a:gd name="T34" fmla="*/ 1500 w 3774"/>
                <a:gd name="T35" fmla="*/ 6006 h 7335"/>
                <a:gd name="T36" fmla="*/ 1976 w 3774"/>
                <a:gd name="T37" fmla="*/ 6078 h 7335"/>
                <a:gd name="T38" fmla="*/ 1432 w 3774"/>
                <a:gd name="T39" fmla="*/ 5412 h 7335"/>
                <a:gd name="T40" fmla="*/ 1964 w 3774"/>
                <a:gd name="T41" fmla="*/ 5598 h 7335"/>
                <a:gd name="T42" fmla="*/ 1482 w 3774"/>
                <a:gd name="T43" fmla="*/ 4831 h 7335"/>
                <a:gd name="T44" fmla="*/ 1902 w 3774"/>
                <a:gd name="T45" fmla="*/ 5096 h 7335"/>
                <a:gd name="T46" fmla="*/ 1544 w 3774"/>
                <a:gd name="T47" fmla="*/ 4223 h 7335"/>
                <a:gd name="T48" fmla="*/ 1936 w 3774"/>
                <a:gd name="T49" fmla="*/ 4487 h 7335"/>
                <a:gd name="T50" fmla="*/ 1678 w 3774"/>
                <a:gd name="T51" fmla="*/ 3401 h 7335"/>
                <a:gd name="T52" fmla="*/ 2063 w 3774"/>
                <a:gd name="T53" fmla="*/ 4032 h 7335"/>
                <a:gd name="T54" fmla="*/ 1872 w 3774"/>
                <a:gd name="T55" fmla="*/ 2493 h 7335"/>
                <a:gd name="T56" fmla="*/ 2345 w 3774"/>
                <a:gd name="T57" fmla="*/ 3685 h 7335"/>
                <a:gd name="T58" fmla="*/ 2340 w 3774"/>
                <a:gd name="T59" fmla="*/ 1341 h 7335"/>
                <a:gd name="T60" fmla="*/ 2525 w 3774"/>
                <a:gd name="T61" fmla="*/ 2863 h 7335"/>
                <a:gd name="T62" fmla="*/ 3007 w 3774"/>
                <a:gd name="T63" fmla="*/ 550 h 7335"/>
                <a:gd name="T64" fmla="*/ 2911 w 3774"/>
                <a:gd name="T65" fmla="*/ 2268 h 7335"/>
                <a:gd name="T66" fmla="*/ 3594 w 3774"/>
                <a:gd name="T67" fmla="*/ 38 h 7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4" h="7335">
                  <a:moveTo>
                    <a:pt x="3358" y="5632"/>
                  </a:moveTo>
                  <a:cubicBezTo>
                    <a:pt x="3219" y="5793"/>
                    <a:pt x="3040" y="6021"/>
                    <a:pt x="3079" y="6187"/>
                  </a:cubicBezTo>
                  <a:cubicBezTo>
                    <a:pt x="3079" y="6187"/>
                    <a:pt x="3079" y="6187"/>
                    <a:pt x="3079" y="6187"/>
                  </a:cubicBezTo>
                  <a:cubicBezTo>
                    <a:pt x="3107" y="6325"/>
                    <a:pt x="3302" y="6410"/>
                    <a:pt x="3302" y="6410"/>
                  </a:cubicBezTo>
                  <a:cubicBezTo>
                    <a:pt x="3720" y="6636"/>
                    <a:pt x="3720" y="6636"/>
                    <a:pt x="3720" y="6636"/>
                  </a:cubicBezTo>
                  <a:cubicBezTo>
                    <a:pt x="3449" y="6873"/>
                    <a:pt x="3449" y="6873"/>
                    <a:pt x="3449" y="6873"/>
                  </a:cubicBezTo>
                  <a:cubicBezTo>
                    <a:pt x="3774" y="6975"/>
                    <a:pt x="3774" y="6975"/>
                    <a:pt x="3774" y="6975"/>
                  </a:cubicBezTo>
                  <a:cubicBezTo>
                    <a:pt x="3774" y="6975"/>
                    <a:pt x="3476" y="7281"/>
                    <a:pt x="3441" y="7312"/>
                  </a:cubicBezTo>
                  <a:cubicBezTo>
                    <a:pt x="3356" y="7326"/>
                    <a:pt x="3266" y="7335"/>
                    <a:pt x="3169" y="7335"/>
                  </a:cubicBezTo>
                  <a:cubicBezTo>
                    <a:pt x="2479" y="7335"/>
                    <a:pt x="1519" y="6927"/>
                    <a:pt x="1281" y="6924"/>
                  </a:cubicBezTo>
                  <a:cubicBezTo>
                    <a:pt x="995" y="6921"/>
                    <a:pt x="636" y="7086"/>
                    <a:pt x="636" y="7086"/>
                  </a:cubicBezTo>
                  <a:cubicBezTo>
                    <a:pt x="823" y="6882"/>
                    <a:pt x="823" y="6882"/>
                    <a:pt x="823" y="6882"/>
                  </a:cubicBezTo>
                  <a:cubicBezTo>
                    <a:pt x="823" y="6882"/>
                    <a:pt x="577" y="6932"/>
                    <a:pt x="339" y="6912"/>
                  </a:cubicBezTo>
                  <a:cubicBezTo>
                    <a:pt x="675" y="6684"/>
                    <a:pt x="675" y="6684"/>
                    <a:pt x="675" y="6684"/>
                  </a:cubicBezTo>
                  <a:cubicBezTo>
                    <a:pt x="380" y="6674"/>
                    <a:pt x="122" y="6586"/>
                    <a:pt x="0" y="6500"/>
                  </a:cubicBezTo>
                  <a:cubicBezTo>
                    <a:pt x="0" y="6500"/>
                    <a:pt x="543" y="6457"/>
                    <a:pt x="1280" y="6465"/>
                  </a:cubicBezTo>
                  <a:cubicBezTo>
                    <a:pt x="1578" y="6468"/>
                    <a:pt x="2083" y="6498"/>
                    <a:pt x="2083" y="6498"/>
                  </a:cubicBezTo>
                  <a:cubicBezTo>
                    <a:pt x="1834" y="6392"/>
                    <a:pt x="1600" y="6252"/>
                    <a:pt x="1500" y="6006"/>
                  </a:cubicBezTo>
                  <a:cubicBezTo>
                    <a:pt x="1976" y="6078"/>
                    <a:pt x="1976" y="6078"/>
                    <a:pt x="1976" y="6078"/>
                  </a:cubicBezTo>
                  <a:cubicBezTo>
                    <a:pt x="1776" y="5956"/>
                    <a:pt x="1486" y="5649"/>
                    <a:pt x="1432" y="5412"/>
                  </a:cubicBezTo>
                  <a:cubicBezTo>
                    <a:pt x="1964" y="5598"/>
                    <a:pt x="1964" y="5598"/>
                    <a:pt x="1964" y="5598"/>
                  </a:cubicBezTo>
                  <a:cubicBezTo>
                    <a:pt x="1869" y="5496"/>
                    <a:pt x="1541" y="5188"/>
                    <a:pt x="1482" y="4831"/>
                  </a:cubicBezTo>
                  <a:cubicBezTo>
                    <a:pt x="1902" y="5096"/>
                    <a:pt x="1902" y="5096"/>
                    <a:pt x="1902" y="5096"/>
                  </a:cubicBezTo>
                  <a:cubicBezTo>
                    <a:pt x="1792" y="4985"/>
                    <a:pt x="1493" y="4396"/>
                    <a:pt x="1544" y="4223"/>
                  </a:cubicBezTo>
                  <a:cubicBezTo>
                    <a:pt x="1936" y="4487"/>
                    <a:pt x="1936" y="4487"/>
                    <a:pt x="1936" y="4487"/>
                  </a:cubicBezTo>
                  <a:cubicBezTo>
                    <a:pt x="1748" y="4255"/>
                    <a:pt x="1529" y="3640"/>
                    <a:pt x="1678" y="3401"/>
                  </a:cubicBezTo>
                  <a:cubicBezTo>
                    <a:pt x="1797" y="3864"/>
                    <a:pt x="2063" y="4032"/>
                    <a:pt x="2063" y="4032"/>
                  </a:cubicBezTo>
                  <a:cubicBezTo>
                    <a:pt x="1889" y="3780"/>
                    <a:pt x="1513" y="2887"/>
                    <a:pt x="1872" y="2493"/>
                  </a:cubicBezTo>
                  <a:cubicBezTo>
                    <a:pt x="1966" y="3384"/>
                    <a:pt x="2345" y="3685"/>
                    <a:pt x="2345" y="3685"/>
                  </a:cubicBezTo>
                  <a:cubicBezTo>
                    <a:pt x="2031" y="3186"/>
                    <a:pt x="1674" y="1652"/>
                    <a:pt x="2340" y="1341"/>
                  </a:cubicBezTo>
                  <a:cubicBezTo>
                    <a:pt x="2210" y="2327"/>
                    <a:pt x="2525" y="2863"/>
                    <a:pt x="2525" y="2863"/>
                  </a:cubicBezTo>
                  <a:cubicBezTo>
                    <a:pt x="2326" y="1955"/>
                    <a:pt x="2332" y="668"/>
                    <a:pt x="3007" y="550"/>
                  </a:cubicBezTo>
                  <a:cubicBezTo>
                    <a:pt x="2676" y="1520"/>
                    <a:pt x="2911" y="2268"/>
                    <a:pt x="2911" y="2268"/>
                  </a:cubicBezTo>
                  <a:cubicBezTo>
                    <a:pt x="2863" y="0"/>
                    <a:pt x="3594" y="38"/>
                    <a:pt x="3594"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7" name="Title ">
            <a:extLst>
              <a:ext uri="{FF2B5EF4-FFF2-40B4-BE49-F238E27FC236}">
                <a16:creationId xmlns:a16="http://schemas.microsoft.com/office/drawing/2014/main" id="{9269C575-CD87-9C48-BB14-9DDAE3B885A7}"/>
              </a:ext>
            </a:extLst>
          </p:cNvPr>
          <p:cNvSpPr>
            <a:spLocks noGrp="1"/>
          </p:cNvSpPr>
          <p:nvPr>
            <p:ph type="title"/>
          </p:nvPr>
        </p:nvSpPr>
        <p:spPr>
          <a:xfrm>
            <a:off x="331001" y="375139"/>
            <a:ext cx="4375937" cy="1491446"/>
          </a:xfrm>
        </p:spPr>
        <p:txBody>
          <a:bodyPr/>
          <a:lstStyle>
            <a:lvl1pPr>
              <a:defRPr>
                <a:solidFill>
                  <a:schemeClr val="bg1"/>
                </a:solidFill>
              </a:defRPr>
            </a:lvl1pPr>
          </a:lstStyle>
          <a:p>
            <a:r>
              <a:rPr lang="en-US"/>
              <a:t>Click to edit Master title style</a:t>
            </a:r>
            <a:endParaRPr lang="en-GB"/>
          </a:p>
        </p:txBody>
      </p:sp>
      <p:sp>
        <p:nvSpPr>
          <p:cNvPr id="26" name="Subtitle or Presenter">
            <a:extLst>
              <a:ext uri="{FF2B5EF4-FFF2-40B4-BE49-F238E27FC236}">
                <a16:creationId xmlns:a16="http://schemas.microsoft.com/office/drawing/2014/main" id="{9C1BF1F8-FC7D-1545-A1AE-1FEA72ED0517}"/>
              </a:ext>
            </a:extLst>
          </p:cNvPr>
          <p:cNvSpPr>
            <a:spLocks noGrp="1"/>
          </p:cNvSpPr>
          <p:nvPr>
            <p:ph type="body" sz="quarter" idx="12" hasCustomPrompt="1"/>
          </p:nvPr>
        </p:nvSpPr>
        <p:spPr>
          <a:xfrm>
            <a:off x="323850" y="2030768"/>
            <a:ext cx="2020766" cy="1398231"/>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or Presenter</a:t>
            </a:r>
          </a:p>
        </p:txBody>
      </p:sp>
      <p:sp>
        <p:nvSpPr>
          <p:cNvPr id="28" name="Date">
            <a:extLst>
              <a:ext uri="{FF2B5EF4-FFF2-40B4-BE49-F238E27FC236}">
                <a16:creationId xmlns:a16="http://schemas.microsoft.com/office/drawing/2014/main" id="{D3CFCF11-B12F-FF4B-BEE3-4EE656A7AD00}"/>
              </a:ext>
            </a:extLst>
          </p:cNvPr>
          <p:cNvSpPr>
            <a:spLocks noGrp="1"/>
          </p:cNvSpPr>
          <p:nvPr>
            <p:ph type="body" sz="quarter" idx="13" hasCustomPrompt="1"/>
          </p:nvPr>
        </p:nvSpPr>
        <p:spPr>
          <a:xfrm>
            <a:off x="2686172" y="2028825"/>
            <a:ext cx="2020766" cy="1398231"/>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spTree>
    <p:extLst>
      <p:ext uri="{BB962C8B-B14F-4D97-AF65-F5344CB8AC3E}">
        <p14:creationId xmlns:p14="http://schemas.microsoft.com/office/powerpoint/2010/main" val="167871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2"/>
        </a:solidFill>
        <a:effectLst/>
      </p:bgPr>
    </p:bg>
    <p:spTree>
      <p:nvGrpSpPr>
        <p:cNvPr id="1" name=""/>
        <p:cNvGrpSpPr/>
        <p:nvPr/>
      </p:nvGrpSpPr>
      <p:grpSpPr>
        <a:xfrm>
          <a:off x="0" y="0"/>
          <a:ext cx="0" cy="0"/>
          <a:chOff x="0" y="0"/>
          <a:chExt cx="0" cy="0"/>
        </a:xfrm>
      </p:grpSpPr>
      <p:pic>
        <p:nvPicPr>
          <p:cNvPr id="7" name="Background">
            <a:extLst>
              <a:ext uri="{FF2B5EF4-FFF2-40B4-BE49-F238E27FC236}">
                <a16:creationId xmlns:a16="http://schemas.microsoft.com/office/drawing/2014/main" id="{0B6751F7-2DC8-2141-9FB8-4121FDAA4CC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461" r="12461"/>
          <a:stretch/>
        </p:blipFill>
        <p:spPr>
          <a:xfrm>
            <a:off x="0" y="0"/>
            <a:ext cx="9144000" cy="6858000"/>
          </a:xfrm>
          <a:prstGeom prst="rect">
            <a:avLst/>
          </a:prstGeom>
        </p:spPr>
      </p:pic>
      <p:pic>
        <p:nvPicPr>
          <p:cNvPr id="8" name="Nationwide logo" descr="Nationwide is on your side&#10;">
            <a:extLst>
              <a:ext uri="{FF2B5EF4-FFF2-40B4-BE49-F238E27FC236}">
                <a16:creationId xmlns:a16="http://schemas.microsoft.com/office/drawing/2014/main" id="{DE84522F-5F2C-7F45-B231-7756AD9BC4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2800" y="2261864"/>
            <a:ext cx="2138400" cy="2334271"/>
          </a:xfrm>
          <a:prstGeom prst="rect">
            <a:avLst/>
          </a:prstGeom>
        </p:spPr>
      </p:pic>
    </p:spTree>
    <p:extLst>
      <p:ext uri="{BB962C8B-B14F-4D97-AF65-F5344CB8AC3E}">
        <p14:creationId xmlns:p14="http://schemas.microsoft.com/office/powerpoint/2010/main" val="18319747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6" name="Title ">
            <a:extLst>
              <a:ext uri="{FF2B5EF4-FFF2-40B4-BE49-F238E27FC236}">
                <a16:creationId xmlns:a16="http://schemas.microsoft.com/office/drawing/2014/main" id="{136940F4-4C25-4D67-9351-D7D2C1C1BDA3}"/>
              </a:ext>
            </a:extLst>
          </p:cNvPr>
          <p:cNvSpPr>
            <a:spLocks noGrp="1"/>
          </p:cNvSpPr>
          <p:nvPr>
            <p:ph type="title"/>
          </p:nvPr>
        </p:nvSpPr>
        <p:spPr>
          <a:xfrm>
            <a:off x="323850" y="368300"/>
            <a:ext cx="8496300" cy="1065583"/>
          </a:xfrm>
          <a:prstGeom prst="rect">
            <a:avLst/>
          </a:prstGeom>
        </p:spPr>
        <p:txBody>
          <a:bodyPr/>
          <a:lstStyle/>
          <a:p>
            <a:r>
              <a:rPr lang="en-US"/>
              <a:t>Click to edit Master title style</a:t>
            </a:r>
            <a:endParaRPr lang="en-GB"/>
          </a:p>
        </p:txBody>
      </p:sp>
      <p:sp>
        <p:nvSpPr>
          <p:cNvPr id="11" name="Text Placeholder 1">
            <a:extLst>
              <a:ext uri="{FF2B5EF4-FFF2-40B4-BE49-F238E27FC236}">
                <a16:creationId xmlns:a16="http://schemas.microsoft.com/office/drawing/2014/main" id="{B1F92820-A9EE-C244-B2A4-859F8BD23FB4}"/>
              </a:ext>
            </a:extLst>
          </p:cNvPr>
          <p:cNvSpPr>
            <a:spLocks noGrp="1"/>
          </p:cNvSpPr>
          <p:nvPr>
            <p:ph type="body" sz="quarter" idx="19"/>
          </p:nvPr>
        </p:nvSpPr>
        <p:spPr>
          <a:xfrm>
            <a:off x="323851" y="1570794"/>
            <a:ext cx="2636890" cy="4407108"/>
          </a:xfrm>
          <a:prstGeom prst="rect">
            <a:avLst/>
          </a:prstGeom>
        </p:spPr>
        <p:txBody>
          <a:bodyPr numCol="1" spcCol="432000"/>
          <a:lstStyle>
            <a:lvl1pPr>
              <a:spcAft>
                <a:spcPts val="567"/>
              </a:spcAft>
              <a:tabLst>
                <a:tab pos="377981" algn="l"/>
              </a:tabLst>
              <a:defRPr sz="1200"/>
            </a:lvl1pPr>
            <a:lvl2pPr>
              <a:spcBef>
                <a:spcPts val="1984"/>
              </a:spcBef>
              <a:spcAft>
                <a:spcPts val="567"/>
              </a:spcAft>
              <a:tabLst>
                <a:tab pos="377981" algn="l"/>
              </a:tabLst>
              <a:defRPr sz="1200"/>
            </a:lvl2pPr>
            <a:lvl3pPr>
              <a:defRPr sz="1000"/>
            </a:lvl3pPr>
            <a:lvl4pPr>
              <a:defRPr sz="1000"/>
            </a:lvl4pPr>
            <a:lvl5pPr>
              <a:defRPr sz="1000"/>
            </a:lvl5pPr>
          </a:lstStyle>
          <a:p>
            <a:pPr lvl="0"/>
            <a:r>
              <a:rPr lang="en-US"/>
              <a:t>Click to edit Master text styles</a:t>
            </a:r>
          </a:p>
          <a:p>
            <a:pPr lvl="1"/>
            <a:r>
              <a:rPr lang="en-US"/>
              <a:t>Second level</a:t>
            </a:r>
          </a:p>
        </p:txBody>
      </p:sp>
      <p:sp>
        <p:nvSpPr>
          <p:cNvPr id="12" name="Text Placeholder 2">
            <a:extLst>
              <a:ext uri="{FF2B5EF4-FFF2-40B4-BE49-F238E27FC236}">
                <a16:creationId xmlns:a16="http://schemas.microsoft.com/office/drawing/2014/main" id="{94C8665F-0FFA-1A49-B24B-138B26B7B930}"/>
              </a:ext>
            </a:extLst>
          </p:cNvPr>
          <p:cNvSpPr>
            <a:spLocks noGrp="1"/>
          </p:cNvSpPr>
          <p:nvPr>
            <p:ph type="body" sz="quarter" idx="20"/>
          </p:nvPr>
        </p:nvSpPr>
        <p:spPr>
          <a:xfrm>
            <a:off x="3253555" y="1573968"/>
            <a:ext cx="2636890" cy="4407108"/>
          </a:xfrm>
          <a:prstGeom prst="rect">
            <a:avLst/>
          </a:prstGeom>
        </p:spPr>
        <p:txBody>
          <a:bodyPr numCol="1" spcCol="432000"/>
          <a:lstStyle>
            <a:lvl1pPr>
              <a:spcAft>
                <a:spcPts val="567"/>
              </a:spcAft>
              <a:tabLst>
                <a:tab pos="377981" algn="l"/>
              </a:tabLst>
              <a:defRPr sz="1200"/>
            </a:lvl1pPr>
            <a:lvl2pPr>
              <a:spcBef>
                <a:spcPts val="1984"/>
              </a:spcBef>
              <a:spcAft>
                <a:spcPts val="567"/>
              </a:spcAft>
              <a:tabLst>
                <a:tab pos="377981" algn="l"/>
              </a:tabLst>
              <a:defRPr sz="1200"/>
            </a:lvl2pPr>
            <a:lvl3pPr>
              <a:defRPr sz="1000"/>
            </a:lvl3pPr>
            <a:lvl4pPr>
              <a:defRPr sz="1000"/>
            </a:lvl4pPr>
            <a:lvl5pPr>
              <a:defRPr sz="1000"/>
            </a:lvl5pPr>
          </a:lstStyle>
          <a:p>
            <a:pPr lvl="0"/>
            <a:r>
              <a:rPr lang="en-US"/>
              <a:t>Click to edit Master text styles</a:t>
            </a:r>
          </a:p>
          <a:p>
            <a:pPr lvl="1"/>
            <a:r>
              <a:rPr lang="en-US"/>
              <a:t>Second level</a:t>
            </a:r>
          </a:p>
        </p:txBody>
      </p:sp>
      <p:sp>
        <p:nvSpPr>
          <p:cNvPr id="13" name="Text Placeholder 3">
            <a:extLst>
              <a:ext uri="{FF2B5EF4-FFF2-40B4-BE49-F238E27FC236}">
                <a16:creationId xmlns:a16="http://schemas.microsoft.com/office/drawing/2014/main" id="{3C235CC8-13FC-A74F-B64A-742568C0A6FA}"/>
              </a:ext>
            </a:extLst>
          </p:cNvPr>
          <p:cNvSpPr>
            <a:spLocks noGrp="1"/>
          </p:cNvSpPr>
          <p:nvPr>
            <p:ph type="body" sz="quarter" idx="21"/>
          </p:nvPr>
        </p:nvSpPr>
        <p:spPr>
          <a:xfrm>
            <a:off x="6183259" y="1570794"/>
            <a:ext cx="2636890" cy="4407108"/>
          </a:xfrm>
          <a:prstGeom prst="rect">
            <a:avLst/>
          </a:prstGeom>
        </p:spPr>
        <p:txBody>
          <a:bodyPr numCol="1" spcCol="432000"/>
          <a:lstStyle>
            <a:lvl1pPr>
              <a:spcAft>
                <a:spcPts val="567"/>
              </a:spcAft>
              <a:tabLst>
                <a:tab pos="377981" algn="l"/>
              </a:tabLst>
              <a:defRPr sz="1200"/>
            </a:lvl1pPr>
            <a:lvl2pPr>
              <a:spcBef>
                <a:spcPts val="1984"/>
              </a:spcBef>
              <a:spcAft>
                <a:spcPts val="567"/>
              </a:spcAft>
              <a:tabLst>
                <a:tab pos="377981" algn="l"/>
              </a:tabLst>
              <a:defRPr sz="1200"/>
            </a:lvl2pPr>
            <a:lvl3pPr>
              <a:defRPr sz="1000"/>
            </a:lvl3pPr>
            <a:lvl4pPr>
              <a:defRPr sz="1000"/>
            </a:lvl4pPr>
            <a:lvl5pPr>
              <a:defRPr sz="1000"/>
            </a:lvl5pPr>
          </a:lstStyle>
          <a:p>
            <a:pPr lvl="0"/>
            <a:r>
              <a:rPr lang="en-US"/>
              <a:t>Click to edit Master text styles</a:t>
            </a:r>
          </a:p>
          <a:p>
            <a:pPr lvl="1"/>
            <a:r>
              <a:rPr lang="en-US"/>
              <a:t>Second level</a:t>
            </a:r>
          </a:p>
        </p:txBody>
      </p:sp>
      <p:sp>
        <p:nvSpPr>
          <p:cNvPr id="3" name="Footnotes Placeholder ">
            <a:extLst>
              <a:ext uri="{FF2B5EF4-FFF2-40B4-BE49-F238E27FC236}">
                <a16:creationId xmlns:a16="http://schemas.microsoft.com/office/drawing/2014/main" id="{A827A6D4-0659-0F44-8CE7-5E3FCFEBFEC2}"/>
              </a:ext>
            </a:extLst>
          </p:cNvPr>
          <p:cNvSpPr>
            <a:spLocks noGrp="1"/>
          </p:cNvSpPr>
          <p:nvPr>
            <p:ph type="body" sz="quarter" idx="22" hasCustomPrompt="1"/>
          </p:nvPr>
        </p:nvSpPr>
        <p:spPr>
          <a:xfrm>
            <a:off x="323850" y="6115050"/>
            <a:ext cx="8496300" cy="374650"/>
          </a:xfrm>
        </p:spPr>
        <p:txBody>
          <a:bodyPr/>
          <a:lstStyle>
            <a:lvl1pPr>
              <a:spcAft>
                <a:spcPts val="0"/>
              </a:spcAft>
              <a:defRPr sz="800"/>
            </a:lvl1pPr>
            <a:lvl2pPr>
              <a:defRPr sz="800"/>
            </a:lvl2pPr>
            <a:lvl3pPr>
              <a:defRPr sz="800"/>
            </a:lvl3pPr>
            <a:lvl4pPr>
              <a:defRPr sz="800"/>
            </a:lvl4pPr>
            <a:lvl5pPr>
              <a:defRPr sz="800"/>
            </a:lvl5pPr>
          </a:lstStyle>
          <a:p>
            <a:pPr lvl="0"/>
            <a:r>
              <a:rPr lang="en-US"/>
              <a:t> * Tied directly to information on page</a:t>
            </a:r>
          </a:p>
          <a:p>
            <a:pPr lvl="0"/>
            <a:r>
              <a:rPr lang="en-US"/>
              <a:t>** Tied directly to information on page</a:t>
            </a:r>
          </a:p>
          <a:p>
            <a:pPr lvl="0"/>
            <a:r>
              <a:rPr lang="en-US"/>
              <a:t>Source: Source information goes here</a:t>
            </a:r>
          </a:p>
        </p:txBody>
      </p:sp>
      <p:sp>
        <p:nvSpPr>
          <p:cNvPr id="20" name="Slide Number Placeholder ">
            <a:extLst>
              <a:ext uri="{FF2B5EF4-FFF2-40B4-BE49-F238E27FC236}">
                <a16:creationId xmlns:a16="http://schemas.microsoft.com/office/drawing/2014/main" id="{87762EF8-C7BC-D348-9A74-F3E7216542C5}"/>
              </a:ext>
            </a:extLst>
          </p:cNvPr>
          <p:cNvSpPr>
            <a:spLocks noGrp="1"/>
          </p:cNvSpPr>
          <p:nvPr>
            <p:ph type="sldNum" sz="quarter" idx="4"/>
          </p:nvPr>
        </p:nvSpPr>
        <p:spPr>
          <a:xfrm>
            <a:off x="144967" y="6623436"/>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
        <p:nvSpPr>
          <p:cNvPr id="19" name="Footer Placeholder ">
            <a:extLst>
              <a:ext uri="{FF2B5EF4-FFF2-40B4-BE49-F238E27FC236}">
                <a16:creationId xmlns:a16="http://schemas.microsoft.com/office/drawing/2014/main" id="{7FF65A23-971E-2844-B07F-738F01E2D4C3}"/>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8" name="Date Placeholder ">
            <a:extLst>
              <a:ext uri="{FF2B5EF4-FFF2-40B4-BE49-F238E27FC236}">
                <a16:creationId xmlns:a16="http://schemas.microsoft.com/office/drawing/2014/main" id="{05F1D0E8-7EB6-B04B-B892-C1B4240FA433}"/>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Tree>
    <p:extLst>
      <p:ext uri="{BB962C8B-B14F-4D97-AF65-F5344CB8AC3E}">
        <p14:creationId xmlns:p14="http://schemas.microsoft.com/office/powerpoint/2010/main" val="675871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0" name="Title ">
            <a:extLst>
              <a:ext uri="{FF2B5EF4-FFF2-40B4-BE49-F238E27FC236}">
                <a16:creationId xmlns:a16="http://schemas.microsoft.com/office/drawing/2014/main" id="{A34371E6-E4E5-D745-9264-8EA9C0BE58EE}"/>
              </a:ext>
            </a:extLst>
          </p:cNvPr>
          <p:cNvSpPr>
            <a:spLocks noGrp="1"/>
          </p:cNvSpPr>
          <p:nvPr>
            <p:ph type="title"/>
          </p:nvPr>
        </p:nvSpPr>
        <p:spPr>
          <a:xfrm>
            <a:off x="323850" y="368299"/>
            <a:ext cx="8496299" cy="1102692"/>
          </a:xfrm>
          <a:prstGeom prst="rect">
            <a:avLst/>
          </a:prstGeom>
        </p:spPr>
        <p:txBody>
          <a:bodyPr vert="horz" lIns="0" tIns="0" rIns="0" bIns="0" rtlCol="0" anchor="t" anchorCtr="0">
            <a:noAutofit/>
          </a:bodyPr>
          <a:lstStyle/>
          <a:p>
            <a:r>
              <a:rPr lang="en-US"/>
              <a:t>Click to edit Master title style</a:t>
            </a:r>
            <a:endParaRPr lang="en-GB"/>
          </a:p>
        </p:txBody>
      </p:sp>
      <p:sp>
        <p:nvSpPr>
          <p:cNvPr id="14" name="Content Placeholder 1">
            <a:extLst>
              <a:ext uri="{FF2B5EF4-FFF2-40B4-BE49-F238E27FC236}">
                <a16:creationId xmlns:a16="http://schemas.microsoft.com/office/drawing/2014/main" id="{52B3A6DB-7A6D-8F4B-9781-155B17631561}"/>
              </a:ext>
            </a:extLst>
          </p:cNvPr>
          <p:cNvSpPr>
            <a:spLocks noGrp="1"/>
          </p:cNvSpPr>
          <p:nvPr>
            <p:ph idx="13"/>
          </p:nvPr>
        </p:nvSpPr>
        <p:spPr>
          <a:xfrm>
            <a:off x="323851" y="1577009"/>
            <a:ext cx="8496298" cy="4399721"/>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notes Placeholder ">
            <a:extLst>
              <a:ext uri="{FF2B5EF4-FFF2-40B4-BE49-F238E27FC236}">
                <a16:creationId xmlns:a16="http://schemas.microsoft.com/office/drawing/2014/main" id="{3BA9D919-C329-9440-8087-E6F1BDD2F0CE}"/>
              </a:ext>
            </a:extLst>
          </p:cNvPr>
          <p:cNvSpPr>
            <a:spLocks noGrp="1"/>
          </p:cNvSpPr>
          <p:nvPr>
            <p:ph type="body" sz="quarter" idx="14" hasCustomPrompt="1"/>
          </p:nvPr>
        </p:nvSpPr>
        <p:spPr>
          <a:xfrm>
            <a:off x="323850" y="6109252"/>
            <a:ext cx="8496300" cy="393701"/>
          </a:xfrm>
        </p:spPr>
        <p:txBody>
          <a:bodyPr/>
          <a:lstStyle>
            <a:lvl1pPr>
              <a:spcAft>
                <a:spcPts val="0"/>
              </a:spcAft>
              <a:defRPr sz="800"/>
            </a:lvl1pPr>
            <a:lvl2pPr>
              <a:defRPr sz="800"/>
            </a:lvl2pPr>
            <a:lvl3pPr>
              <a:defRPr sz="800"/>
            </a:lvl3pPr>
            <a:lvl4pPr>
              <a:defRPr sz="800"/>
            </a:lvl4pPr>
            <a:lvl5pPr>
              <a:defRPr sz="800"/>
            </a:lvl5pPr>
          </a:lstStyle>
          <a:p>
            <a:pPr lvl="0"/>
            <a:r>
              <a:rPr lang="en-US"/>
              <a:t> * Tied directly to information on page</a:t>
            </a:r>
          </a:p>
          <a:p>
            <a:pPr lvl="0"/>
            <a:r>
              <a:rPr lang="en-US"/>
              <a:t>** Tied directly to information on page</a:t>
            </a:r>
          </a:p>
          <a:p>
            <a:pPr lvl="0"/>
            <a:r>
              <a:rPr lang="en-US"/>
              <a:t>Source: Source information goes here</a:t>
            </a:r>
          </a:p>
        </p:txBody>
      </p:sp>
      <p:sp>
        <p:nvSpPr>
          <p:cNvPr id="11" name="Slide Number Placeholder ">
            <a:extLst>
              <a:ext uri="{FF2B5EF4-FFF2-40B4-BE49-F238E27FC236}">
                <a16:creationId xmlns:a16="http://schemas.microsoft.com/office/drawing/2014/main" id="{65EB6EC4-FA42-5E40-B0BC-3A5BE65BF8BC}"/>
              </a:ext>
            </a:extLst>
          </p:cNvPr>
          <p:cNvSpPr>
            <a:spLocks noGrp="1"/>
          </p:cNvSpPr>
          <p:nvPr>
            <p:ph type="sldNum" sz="quarter" idx="4"/>
          </p:nvPr>
        </p:nvSpPr>
        <p:spPr>
          <a:xfrm>
            <a:off x="144967" y="6623436"/>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869267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2"/>
        </a:solidFill>
        <a:effectLst/>
      </p:bgPr>
    </p:bg>
    <p:spTree>
      <p:nvGrpSpPr>
        <p:cNvPr id="1" name=""/>
        <p:cNvGrpSpPr/>
        <p:nvPr/>
      </p:nvGrpSpPr>
      <p:grpSpPr>
        <a:xfrm>
          <a:off x="0" y="0"/>
          <a:ext cx="0" cy="0"/>
          <a:chOff x="0" y="0"/>
          <a:chExt cx="0" cy="0"/>
        </a:xfrm>
      </p:grpSpPr>
      <p:pic>
        <p:nvPicPr>
          <p:cNvPr id="7" name="Picture 6" descr="A picture containing pie chart&#10;&#10;Description automatically generated">
            <a:extLst>
              <a:ext uri="{FF2B5EF4-FFF2-40B4-BE49-F238E27FC236}">
                <a16:creationId xmlns:a16="http://schemas.microsoft.com/office/drawing/2014/main" id="{0B6751F7-2DC8-2141-9FB8-4121FDAA4C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461" r="12461"/>
          <a:stretch/>
        </p:blipFill>
        <p:spPr>
          <a:xfrm>
            <a:off x="0" y="0"/>
            <a:ext cx="9144000" cy="6858000"/>
          </a:xfrm>
          <a:prstGeom prst="rect">
            <a:avLst/>
          </a:prstGeom>
        </p:spPr>
      </p:pic>
      <p:pic>
        <p:nvPicPr>
          <p:cNvPr id="8" name="Picture 7">
            <a:extLst>
              <a:ext uri="{FF2B5EF4-FFF2-40B4-BE49-F238E27FC236}">
                <a16:creationId xmlns:a16="http://schemas.microsoft.com/office/drawing/2014/main" id="{DE84522F-5F2C-7F45-B231-7756AD9BC4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2800" y="2261868"/>
            <a:ext cx="2138400" cy="2334271"/>
          </a:xfrm>
          <a:prstGeom prst="rect">
            <a:avLst/>
          </a:prstGeom>
        </p:spPr>
      </p:pic>
    </p:spTree>
    <p:extLst>
      <p:ext uri="{BB962C8B-B14F-4D97-AF65-F5344CB8AC3E}">
        <p14:creationId xmlns:p14="http://schemas.microsoft.com/office/powerpoint/2010/main" val="18436733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Blocks of Content">
    <p:spTree>
      <p:nvGrpSpPr>
        <p:cNvPr id="1" name=""/>
        <p:cNvGrpSpPr/>
        <p:nvPr/>
      </p:nvGrpSpPr>
      <p:grpSpPr>
        <a:xfrm>
          <a:off x="0" y="0"/>
          <a:ext cx="0" cy="0"/>
          <a:chOff x="0" y="0"/>
          <a:chExt cx="0" cy="0"/>
        </a:xfrm>
      </p:grpSpPr>
      <p:sp>
        <p:nvSpPr>
          <p:cNvPr id="2" name="Title ">
            <a:extLst>
              <a:ext uri="{FF2B5EF4-FFF2-40B4-BE49-F238E27FC236}">
                <a16:creationId xmlns:a16="http://schemas.microsoft.com/office/drawing/2014/main" id="{603F0A54-5B28-4308-9F4C-A89070E90C66}"/>
              </a:ext>
            </a:extLst>
          </p:cNvPr>
          <p:cNvSpPr>
            <a:spLocks noGrp="1"/>
          </p:cNvSpPr>
          <p:nvPr>
            <p:ph type="title"/>
          </p:nvPr>
        </p:nvSpPr>
        <p:spPr>
          <a:xfrm>
            <a:off x="323850" y="368300"/>
            <a:ext cx="8496300" cy="1085746"/>
          </a:xfrm>
          <a:prstGeom prst="rect">
            <a:avLst/>
          </a:prstGeom>
        </p:spPr>
        <p:txBody>
          <a:bodyPr/>
          <a:lstStyle/>
          <a:p>
            <a:r>
              <a:rPr lang="en-US"/>
              <a:t>Click to edit Master title style</a:t>
            </a:r>
            <a:endParaRPr lang="en-GB"/>
          </a:p>
        </p:txBody>
      </p:sp>
      <p:sp>
        <p:nvSpPr>
          <p:cNvPr id="16" name="Content Placeholder 1">
            <a:extLst>
              <a:ext uri="{FF2B5EF4-FFF2-40B4-BE49-F238E27FC236}">
                <a16:creationId xmlns:a16="http://schemas.microsoft.com/office/drawing/2014/main" id="{D83668DA-2FDC-3D4C-B74B-BCEAB0607BFA}"/>
              </a:ext>
            </a:extLst>
          </p:cNvPr>
          <p:cNvSpPr>
            <a:spLocks noGrp="1"/>
          </p:cNvSpPr>
          <p:nvPr>
            <p:ph idx="13"/>
          </p:nvPr>
        </p:nvSpPr>
        <p:spPr>
          <a:xfrm>
            <a:off x="323851" y="1573967"/>
            <a:ext cx="4113212" cy="44071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07389B06-A1AB-AD41-A94B-C2E9AB46C6FE}"/>
              </a:ext>
            </a:extLst>
          </p:cNvPr>
          <p:cNvSpPr>
            <a:spLocks noGrp="1"/>
          </p:cNvSpPr>
          <p:nvPr>
            <p:ph idx="14"/>
          </p:nvPr>
        </p:nvSpPr>
        <p:spPr>
          <a:xfrm>
            <a:off x="4706939" y="1573967"/>
            <a:ext cx="4113212" cy="44071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notes Placeholder ">
            <a:extLst>
              <a:ext uri="{FF2B5EF4-FFF2-40B4-BE49-F238E27FC236}">
                <a16:creationId xmlns:a16="http://schemas.microsoft.com/office/drawing/2014/main" id="{E365A638-7E42-144B-8804-439478E87499}"/>
              </a:ext>
            </a:extLst>
          </p:cNvPr>
          <p:cNvSpPr>
            <a:spLocks noGrp="1"/>
          </p:cNvSpPr>
          <p:nvPr>
            <p:ph type="body" sz="quarter" idx="15" hasCustomPrompt="1"/>
          </p:nvPr>
        </p:nvSpPr>
        <p:spPr>
          <a:xfrm>
            <a:off x="323850" y="6115753"/>
            <a:ext cx="8496300" cy="404812"/>
          </a:xfrm>
        </p:spPr>
        <p:txBody>
          <a:bodyPr/>
          <a:lstStyle>
            <a:lvl1pPr>
              <a:spcAft>
                <a:spcPts val="0"/>
              </a:spcAft>
              <a:defRPr sz="800"/>
            </a:lvl1pPr>
            <a:lvl2pPr>
              <a:defRPr sz="800"/>
            </a:lvl2pPr>
            <a:lvl3pPr>
              <a:defRPr sz="800"/>
            </a:lvl3pPr>
            <a:lvl4pPr>
              <a:defRPr sz="800"/>
            </a:lvl4pPr>
            <a:lvl5pPr>
              <a:defRPr sz="800"/>
            </a:lvl5pPr>
          </a:lstStyle>
          <a:p>
            <a:pPr lvl="0"/>
            <a:r>
              <a:rPr lang="en-US"/>
              <a:t> * Tied directly to information on page</a:t>
            </a:r>
          </a:p>
          <a:p>
            <a:pPr lvl="0"/>
            <a:r>
              <a:rPr lang="en-US"/>
              <a:t>** Tied directly to information on page</a:t>
            </a:r>
          </a:p>
          <a:p>
            <a:pPr lvl="0"/>
            <a:r>
              <a:rPr lang="en-US"/>
              <a:t>Source: Source information goes here</a:t>
            </a:r>
          </a:p>
        </p:txBody>
      </p:sp>
      <p:sp>
        <p:nvSpPr>
          <p:cNvPr id="19" name="Slide Number Placeholder ">
            <a:extLst>
              <a:ext uri="{FF2B5EF4-FFF2-40B4-BE49-F238E27FC236}">
                <a16:creationId xmlns:a16="http://schemas.microsoft.com/office/drawing/2014/main" id="{9E53703C-306C-F545-A847-CB7C2CB67709}"/>
              </a:ext>
            </a:extLst>
          </p:cNvPr>
          <p:cNvSpPr>
            <a:spLocks noGrp="1"/>
          </p:cNvSpPr>
          <p:nvPr>
            <p:ph type="sldNum" sz="quarter" idx="4"/>
          </p:nvPr>
        </p:nvSpPr>
        <p:spPr>
          <a:xfrm>
            <a:off x="144967" y="6623436"/>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3864907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Blocks of Content and Subheading">
    <p:spTree>
      <p:nvGrpSpPr>
        <p:cNvPr id="1" name=""/>
        <p:cNvGrpSpPr/>
        <p:nvPr/>
      </p:nvGrpSpPr>
      <p:grpSpPr>
        <a:xfrm>
          <a:off x="0" y="0"/>
          <a:ext cx="0" cy="0"/>
          <a:chOff x="0" y="0"/>
          <a:chExt cx="0" cy="0"/>
        </a:xfrm>
      </p:grpSpPr>
      <p:sp>
        <p:nvSpPr>
          <p:cNvPr id="14" name="Title ">
            <a:extLst>
              <a:ext uri="{FF2B5EF4-FFF2-40B4-BE49-F238E27FC236}">
                <a16:creationId xmlns:a16="http://schemas.microsoft.com/office/drawing/2014/main" id="{8CAB25F6-C619-414F-8C66-38BCDBA5B520}"/>
              </a:ext>
            </a:extLst>
          </p:cNvPr>
          <p:cNvSpPr>
            <a:spLocks noGrp="1"/>
          </p:cNvSpPr>
          <p:nvPr>
            <p:ph type="title"/>
          </p:nvPr>
        </p:nvSpPr>
        <p:spPr>
          <a:xfrm>
            <a:off x="323850" y="368300"/>
            <a:ext cx="8496300" cy="1085746"/>
          </a:xfrm>
          <a:prstGeom prst="rect">
            <a:avLst/>
          </a:prstGeom>
        </p:spPr>
        <p:txBody>
          <a:bodyPr/>
          <a:lstStyle/>
          <a:p>
            <a:r>
              <a:rPr lang="en-US"/>
              <a:t>Click to edit Master title style</a:t>
            </a:r>
            <a:endParaRPr lang="en-GB"/>
          </a:p>
        </p:txBody>
      </p:sp>
      <p:sp>
        <p:nvSpPr>
          <p:cNvPr id="10" name="Subtitle Placeholder">
            <a:extLst>
              <a:ext uri="{FF2B5EF4-FFF2-40B4-BE49-F238E27FC236}">
                <a16:creationId xmlns:a16="http://schemas.microsoft.com/office/drawing/2014/main" id="{6C76187D-BF9E-C24D-AE49-F93C909EFA87}"/>
              </a:ext>
            </a:extLst>
          </p:cNvPr>
          <p:cNvSpPr>
            <a:spLocks noGrp="1"/>
          </p:cNvSpPr>
          <p:nvPr>
            <p:ph type="body" sz="quarter" idx="14"/>
          </p:nvPr>
        </p:nvSpPr>
        <p:spPr>
          <a:xfrm>
            <a:off x="323851" y="1636606"/>
            <a:ext cx="8441532" cy="442526"/>
          </a:xfrm>
          <a:prstGeom prst="rect">
            <a:avLst/>
          </a:prstGeom>
        </p:spPr>
        <p:txBody>
          <a:bodyPr/>
          <a:lstStyle>
            <a:lvl1pPr>
              <a:defRPr sz="1700" b="1" i="0">
                <a:latin typeface="+mn-lt"/>
                <a:cs typeface="Gotham-Medium" pitchFamily="2" charset="0"/>
              </a:defRPr>
            </a:lvl1pPr>
            <a:lvl2pPr>
              <a:defRPr sz="1125"/>
            </a:lvl2pPr>
            <a:lvl3pPr>
              <a:defRPr sz="1125"/>
            </a:lvl3pPr>
            <a:lvl4pPr>
              <a:defRPr sz="1125"/>
            </a:lvl4pPr>
            <a:lvl5pPr>
              <a:defRPr sz="1125"/>
            </a:lvl5pPr>
          </a:lstStyle>
          <a:p>
            <a:pPr lvl="0"/>
            <a:r>
              <a:rPr lang="en-US"/>
              <a:t>Click to edit Master text styles</a:t>
            </a:r>
          </a:p>
        </p:txBody>
      </p:sp>
      <p:sp>
        <p:nvSpPr>
          <p:cNvPr id="17" name="Content Placeholder 1">
            <a:extLst>
              <a:ext uri="{FF2B5EF4-FFF2-40B4-BE49-F238E27FC236}">
                <a16:creationId xmlns:a16="http://schemas.microsoft.com/office/drawing/2014/main" id="{1F479EDB-0CED-C944-9804-EECD5F97CBD3}"/>
              </a:ext>
            </a:extLst>
          </p:cNvPr>
          <p:cNvSpPr>
            <a:spLocks noGrp="1"/>
          </p:cNvSpPr>
          <p:nvPr>
            <p:ph idx="1"/>
          </p:nvPr>
        </p:nvSpPr>
        <p:spPr>
          <a:xfrm>
            <a:off x="323852" y="2261692"/>
            <a:ext cx="2636890" cy="36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
            <a:extLst>
              <a:ext uri="{FF2B5EF4-FFF2-40B4-BE49-F238E27FC236}">
                <a16:creationId xmlns:a16="http://schemas.microsoft.com/office/drawing/2014/main" id="{139A4CD5-0D79-B048-A981-F0E02C6A741A}"/>
              </a:ext>
            </a:extLst>
          </p:cNvPr>
          <p:cNvSpPr>
            <a:spLocks noGrp="1"/>
          </p:cNvSpPr>
          <p:nvPr>
            <p:ph idx="10"/>
          </p:nvPr>
        </p:nvSpPr>
        <p:spPr>
          <a:xfrm>
            <a:off x="3253557" y="2261692"/>
            <a:ext cx="2636890" cy="36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53D9194A-9B74-B346-AC5A-C3B9AC3F3916}"/>
              </a:ext>
            </a:extLst>
          </p:cNvPr>
          <p:cNvSpPr>
            <a:spLocks noGrp="1"/>
          </p:cNvSpPr>
          <p:nvPr>
            <p:ph idx="18"/>
          </p:nvPr>
        </p:nvSpPr>
        <p:spPr>
          <a:xfrm>
            <a:off x="6183261" y="2261692"/>
            <a:ext cx="2636890" cy="3692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notes Placeholder ">
            <a:extLst>
              <a:ext uri="{FF2B5EF4-FFF2-40B4-BE49-F238E27FC236}">
                <a16:creationId xmlns:a16="http://schemas.microsoft.com/office/drawing/2014/main" id="{68379575-6027-DE44-9983-BC1613D571CD}"/>
              </a:ext>
            </a:extLst>
          </p:cNvPr>
          <p:cNvSpPr>
            <a:spLocks noGrp="1"/>
          </p:cNvSpPr>
          <p:nvPr>
            <p:ph type="body" sz="quarter" idx="19" hasCustomPrompt="1"/>
          </p:nvPr>
        </p:nvSpPr>
        <p:spPr>
          <a:xfrm>
            <a:off x="323850" y="6109873"/>
            <a:ext cx="8496300" cy="447675"/>
          </a:xfrm>
        </p:spPr>
        <p:txBody>
          <a:bodyPr/>
          <a:lstStyle>
            <a:lvl1pPr>
              <a:spcAft>
                <a:spcPts val="0"/>
              </a:spcAft>
              <a:defRPr sz="800"/>
            </a:lvl1pPr>
            <a:lvl2pPr>
              <a:defRPr sz="800"/>
            </a:lvl2pPr>
            <a:lvl3pPr>
              <a:defRPr sz="800"/>
            </a:lvl3pPr>
            <a:lvl4pPr>
              <a:defRPr sz="800"/>
            </a:lvl4pPr>
            <a:lvl5pPr>
              <a:defRPr sz="800"/>
            </a:lvl5pPr>
          </a:lstStyle>
          <a:p>
            <a:pPr lvl="0"/>
            <a:r>
              <a:rPr lang="en-US"/>
              <a:t> * Tied directly to information on page</a:t>
            </a:r>
          </a:p>
          <a:p>
            <a:pPr lvl="0"/>
            <a:r>
              <a:rPr lang="en-US"/>
              <a:t>** Tied directly to information on page</a:t>
            </a:r>
          </a:p>
          <a:p>
            <a:pPr lvl="0"/>
            <a:r>
              <a:rPr lang="en-US"/>
              <a:t>Source: Source information goes here</a:t>
            </a:r>
          </a:p>
        </p:txBody>
      </p:sp>
      <p:sp>
        <p:nvSpPr>
          <p:cNvPr id="20" name="Slide Number Placeholder ">
            <a:extLst>
              <a:ext uri="{FF2B5EF4-FFF2-40B4-BE49-F238E27FC236}">
                <a16:creationId xmlns:a16="http://schemas.microsoft.com/office/drawing/2014/main" id="{205C33D2-7052-4048-9563-B96E0461DAC2}"/>
              </a:ext>
            </a:extLst>
          </p:cNvPr>
          <p:cNvSpPr>
            <a:spLocks noGrp="1"/>
          </p:cNvSpPr>
          <p:nvPr>
            <p:ph type="sldNum" sz="quarter" idx="4"/>
          </p:nvPr>
        </p:nvSpPr>
        <p:spPr>
          <a:xfrm>
            <a:off x="144967" y="6623436"/>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
        <p:nvSpPr>
          <p:cNvPr id="19" name="Footer Placeholder ">
            <a:extLst>
              <a:ext uri="{FF2B5EF4-FFF2-40B4-BE49-F238E27FC236}">
                <a16:creationId xmlns:a16="http://schemas.microsoft.com/office/drawing/2014/main" id="{F6418CB1-B7B2-1C4C-A0DC-40FEF7BB190F}"/>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8" name="Date Placeholder ">
            <a:extLst>
              <a:ext uri="{FF2B5EF4-FFF2-40B4-BE49-F238E27FC236}">
                <a16:creationId xmlns:a16="http://schemas.microsoft.com/office/drawing/2014/main" id="{C4728A1E-06F9-1945-BD4F-AE201FB89F17}"/>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Tree>
    <p:extLst>
      <p:ext uri="{BB962C8B-B14F-4D97-AF65-F5344CB8AC3E}">
        <p14:creationId xmlns:p14="http://schemas.microsoft.com/office/powerpoint/2010/main" val="227747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28CDD4A9-0E74-5343-AF10-5069C1162070}"/>
              </a:ext>
            </a:extLst>
          </p:cNvPr>
          <p:cNvSpPr>
            <a:spLocks noGrp="1"/>
          </p:cNvSpPr>
          <p:nvPr>
            <p:ph type="title"/>
          </p:nvPr>
        </p:nvSpPr>
        <p:spPr>
          <a:xfrm>
            <a:off x="323851" y="371473"/>
            <a:ext cx="8496300" cy="1099518"/>
          </a:xfrm>
          <a:prstGeom prst="rect">
            <a:avLst/>
          </a:prstGeom>
        </p:spPr>
        <p:txBody>
          <a:bodyPr vert="horz" lIns="0" tIns="0" rIns="0" bIns="0" rtlCol="0" anchor="t" anchorCtr="0">
            <a:noAutofit/>
          </a:bodyPr>
          <a:lstStyle/>
          <a:p>
            <a:r>
              <a:rPr lang="en-US"/>
              <a:t>Click to edit Master title style</a:t>
            </a:r>
            <a:endParaRPr lang="en-GB"/>
          </a:p>
        </p:txBody>
      </p:sp>
      <p:sp>
        <p:nvSpPr>
          <p:cNvPr id="12" name="Content Placeholder 1">
            <a:extLst>
              <a:ext uri="{FF2B5EF4-FFF2-40B4-BE49-F238E27FC236}">
                <a16:creationId xmlns:a16="http://schemas.microsoft.com/office/drawing/2014/main" id="{5C57A696-FAFC-A646-AE8F-B600B1BE6BBC}"/>
              </a:ext>
            </a:extLst>
          </p:cNvPr>
          <p:cNvSpPr>
            <a:spLocks noGrp="1"/>
          </p:cNvSpPr>
          <p:nvPr>
            <p:ph idx="1"/>
          </p:nvPr>
        </p:nvSpPr>
        <p:spPr>
          <a:xfrm>
            <a:off x="323849" y="1574992"/>
            <a:ext cx="3096000" cy="439972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1">
            <a:extLst>
              <a:ext uri="{FF2B5EF4-FFF2-40B4-BE49-F238E27FC236}">
                <a16:creationId xmlns:a16="http://schemas.microsoft.com/office/drawing/2014/main" id="{298C5896-050B-754C-86A7-E797A1CCAFC9}"/>
              </a:ext>
            </a:extLst>
          </p:cNvPr>
          <p:cNvSpPr>
            <a:spLocks noGrp="1"/>
          </p:cNvSpPr>
          <p:nvPr>
            <p:ph type="pic" sz="quarter" idx="13"/>
          </p:nvPr>
        </p:nvSpPr>
        <p:spPr>
          <a:xfrm>
            <a:off x="3862951" y="1577009"/>
            <a:ext cx="4957200" cy="4399721"/>
          </a:xfrm>
          <a:prstGeom prst="rect">
            <a:avLst/>
          </a:prstGeom>
          <a:solidFill>
            <a:schemeClr val="bg1">
              <a:lumMod val="85000"/>
            </a:schemeClr>
          </a:solidFill>
        </p:spPr>
        <p:txBody>
          <a:bodyPr/>
          <a:lstStyle/>
          <a:p>
            <a:r>
              <a:rPr lang="en-US"/>
              <a:t>Click icon to add picture</a:t>
            </a:r>
            <a:endParaRPr lang="en-GB"/>
          </a:p>
        </p:txBody>
      </p:sp>
      <p:sp>
        <p:nvSpPr>
          <p:cNvPr id="3" name="Footnotes Placeholder ">
            <a:extLst>
              <a:ext uri="{FF2B5EF4-FFF2-40B4-BE49-F238E27FC236}">
                <a16:creationId xmlns:a16="http://schemas.microsoft.com/office/drawing/2014/main" id="{B211D3B9-9603-034B-89A2-2EC17530D91B}"/>
              </a:ext>
            </a:extLst>
          </p:cNvPr>
          <p:cNvSpPr>
            <a:spLocks noGrp="1"/>
          </p:cNvSpPr>
          <p:nvPr>
            <p:ph sz="quarter" idx="14" hasCustomPrompt="1"/>
          </p:nvPr>
        </p:nvSpPr>
        <p:spPr>
          <a:xfrm>
            <a:off x="323850" y="6109252"/>
            <a:ext cx="8496300" cy="390525"/>
          </a:xfrm>
        </p:spPr>
        <p:txBody>
          <a:bodyPr/>
          <a:lstStyle>
            <a:lvl1pPr>
              <a:spcAft>
                <a:spcPts val="0"/>
              </a:spcAft>
              <a:defRPr sz="800"/>
            </a:lvl1pPr>
            <a:lvl2pPr>
              <a:defRPr sz="800"/>
            </a:lvl2pPr>
            <a:lvl3pPr>
              <a:defRPr sz="800"/>
            </a:lvl3pPr>
            <a:lvl4pPr>
              <a:defRPr sz="800"/>
            </a:lvl4pPr>
            <a:lvl5pPr>
              <a:defRPr sz="800"/>
            </a:lvl5pPr>
          </a:lstStyle>
          <a:p>
            <a:pPr lvl="0"/>
            <a:r>
              <a:rPr lang="en-US"/>
              <a:t> * Tied directly to information on page</a:t>
            </a:r>
          </a:p>
          <a:p>
            <a:pPr lvl="0"/>
            <a:r>
              <a:rPr lang="en-US"/>
              <a:t>** Tied directly to information on page</a:t>
            </a:r>
          </a:p>
          <a:p>
            <a:pPr lvl="0"/>
            <a:r>
              <a:rPr lang="en-US"/>
              <a:t>Source: Source information goes here</a:t>
            </a:r>
          </a:p>
        </p:txBody>
      </p:sp>
      <p:sp>
        <p:nvSpPr>
          <p:cNvPr id="16" name="Slide Number Placeholder ">
            <a:extLst>
              <a:ext uri="{FF2B5EF4-FFF2-40B4-BE49-F238E27FC236}">
                <a16:creationId xmlns:a16="http://schemas.microsoft.com/office/drawing/2014/main" id="{A68590E9-407A-0441-B576-C105E9E8B0AA}"/>
              </a:ext>
            </a:extLst>
          </p:cNvPr>
          <p:cNvSpPr>
            <a:spLocks noGrp="1"/>
          </p:cNvSpPr>
          <p:nvPr>
            <p:ph type="sldNum" sz="quarter" idx="4"/>
          </p:nvPr>
        </p:nvSpPr>
        <p:spPr>
          <a:xfrm>
            <a:off x="144967" y="6623436"/>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13224736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and 4 Images">
    <p:spTree>
      <p:nvGrpSpPr>
        <p:cNvPr id="1" name=""/>
        <p:cNvGrpSpPr/>
        <p:nvPr/>
      </p:nvGrpSpPr>
      <p:grpSpPr>
        <a:xfrm>
          <a:off x="0" y="0"/>
          <a:ext cx="0" cy="0"/>
          <a:chOff x="0" y="0"/>
          <a:chExt cx="0" cy="0"/>
        </a:xfrm>
      </p:grpSpPr>
      <p:sp>
        <p:nvSpPr>
          <p:cNvPr id="17" name="Title ">
            <a:extLst>
              <a:ext uri="{FF2B5EF4-FFF2-40B4-BE49-F238E27FC236}">
                <a16:creationId xmlns:a16="http://schemas.microsoft.com/office/drawing/2014/main" id="{F034E034-BBC8-FF43-BB78-25553AB32039}"/>
              </a:ext>
            </a:extLst>
          </p:cNvPr>
          <p:cNvSpPr>
            <a:spLocks noGrp="1"/>
          </p:cNvSpPr>
          <p:nvPr>
            <p:ph type="title"/>
          </p:nvPr>
        </p:nvSpPr>
        <p:spPr>
          <a:xfrm>
            <a:off x="323851" y="371473"/>
            <a:ext cx="8496300" cy="1099518"/>
          </a:xfrm>
          <a:prstGeom prst="rect">
            <a:avLst/>
          </a:prstGeom>
        </p:spPr>
        <p:txBody>
          <a:bodyPr vert="horz" lIns="0" tIns="0" rIns="0" bIns="0" rtlCol="0" anchor="t" anchorCtr="0">
            <a:noAutofit/>
          </a:bodyPr>
          <a:lstStyle/>
          <a:p>
            <a:r>
              <a:rPr lang="en-US"/>
              <a:t>Click to edit Master title style</a:t>
            </a:r>
            <a:endParaRPr lang="en-GB"/>
          </a:p>
        </p:txBody>
      </p:sp>
      <p:sp>
        <p:nvSpPr>
          <p:cNvPr id="18" name="Content Placeholder 1">
            <a:extLst>
              <a:ext uri="{FF2B5EF4-FFF2-40B4-BE49-F238E27FC236}">
                <a16:creationId xmlns:a16="http://schemas.microsoft.com/office/drawing/2014/main" id="{97924C2E-7927-5244-85ED-6D7C8FC11B9B}"/>
              </a:ext>
            </a:extLst>
          </p:cNvPr>
          <p:cNvSpPr>
            <a:spLocks noGrp="1"/>
          </p:cNvSpPr>
          <p:nvPr>
            <p:ph idx="1"/>
          </p:nvPr>
        </p:nvSpPr>
        <p:spPr>
          <a:xfrm>
            <a:off x="323849" y="1576234"/>
            <a:ext cx="3096000" cy="44577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Picture Placeholder 1">
            <a:extLst>
              <a:ext uri="{FF2B5EF4-FFF2-40B4-BE49-F238E27FC236}">
                <a16:creationId xmlns:a16="http://schemas.microsoft.com/office/drawing/2014/main" id="{319246CA-A9F7-9B44-8F16-ECAAE0D2746B}"/>
              </a:ext>
            </a:extLst>
          </p:cNvPr>
          <p:cNvSpPr>
            <a:spLocks noGrp="1"/>
          </p:cNvSpPr>
          <p:nvPr>
            <p:ph type="pic" sz="quarter" idx="13"/>
          </p:nvPr>
        </p:nvSpPr>
        <p:spPr>
          <a:xfrm>
            <a:off x="3862950" y="1578251"/>
            <a:ext cx="2424599" cy="2173842"/>
          </a:xfrm>
          <a:prstGeom prst="rect">
            <a:avLst/>
          </a:prstGeom>
          <a:solidFill>
            <a:schemeClr val="bg1">
              <a:lumMod val="85000"/>
            </a:schemeClr>
          </a:solidFill>
        </p:spPr>
        <p:txBody>
          <a:bodyPr/>
          <a:lstStyle/>
          <a:p>
            <a:r>
              <a:rPr lang="en-US"/>
              <a:t>Click icon to add picture</a:t>
            </a:r>
            <a:endParaRPr lang="en-GB"/>
          </a:p>
        </p:txBody>
      </p:sp>
      <p:sp>
        <p:nvSpPr>
          <p:cNvPr id="19" name="Picture Placeholder 2">
            <a:extLst>
              <a:ext uri="{FF2B5EF4-FFF2-40B4-BE49-F238E27FC236}">
                <a16:creationId xmlns:a16="http://schemas.microsoft.com/office/drawing/2014/main" id="{C2705174-B227-0746-A5E2-CB91D3024BB9}"/>
              </a:ext>
            </a:extLst>
          </p:cNvPr>
          <p:cNvSpPr>
            <a:spLocks noGrp="1"/>
          </p:cNvSpPr>
          <p:nvPr>
            <p:ph type="pic" sz="quarter" idx="14"/>
          </p:nvPr>
        </p:nvSpPr>
        <p:spPr>
          <a:xfrm>
            <a:off x="6395549" y="1578251"/>
            <a:ext cx="2424599" cy="2173842"/>
          </a:xfrm>
          <a:prstGeom prst="rect">
            <a:avLst/>
          </a:prstGeom>
          <a:solidFill>
            <a:schemeClr val="bg1">
              <a:lumMod val="85000"/>
            </a:schemeClr>
          </a:solidFill>
        </p:spPr>
        <p:txBody>
          <a:bodyPr/>
          <a:lstStyle/>
          <a:p>
            <a:r>
              <a:rPr lang="en-US"/>
              <a:t>Click icon to add picture</a:t>
            </a:r>
            <a:endParaRPr lang="en-GB"/>
          </a:p>
        </p:txBody>
      </p:sp>
      <p:sp>
        <p:nvSpPr>
          <p:cNvPr id="20" name="Picture Placeholder 3">
            <a:extLst>
              <a:ext uri="{FF2B5EF4-FFF2-40B4-BE49-F238E27FC236}">
                <a16:creationId xmlns:a16="http://schemas.microsoft.com/office/drawing/2014/main" id="{948C63FA-DF9A-884E-90E3-6A0ECD39C120}"/>
              </a:ext>
            </a:extLst>
          </p:cNvPr>
          <p:cNvSpPr>
            <a:spLocks noGrp="1"/>
          </p:cNvSpPr>
          <p:nvPr>
            <p:ph type="pic" sz="quarter" idx="15"/>
          </p:nvPr>
        </p:nvSpPr>
        <p:spPr>
          <a:xfrm>
            <a:off x="3862950" y="3860093"/>
            <a:ext cx="2424599" cy="2173842"/>
          </a:xfrm>
          <a:prstGeom prst="rect">
            <a:avLst/>
          </a:prstGeom>
          <a:solidFill>
            <a:schemeClr val="bg1">
              <a:lumMod val="85000"/>
            </a:schemeClr>
          </a:solidFill>
        </p:spPr>
        <p:txBody>
          <a:bodyPr/>
          <a:lstStyle/>
          <a:p>
            <a:r>
              <a:rPr lang="en-US"/>
              <a:t>Click icon to add picture</a:t>
            </a:r>
            <a:endParaRPr lang="en-GB"/>
          </a:p>
        </p:txBody>
      </p:sp>
      <p:sp>
        <p:nvSpPr>
          <p:cNvPr id="21" name="Picture Placeholder 4">
            <a:extLst>
              <a:ext uri="{FF2B5EF4-FFF2-40B4-BE49-F238E27FC236}">
                <a16:creationId xmlns:a16="http://schemas.microsoft.com/office/drawing/2014/main" id="{240634B2-B954-FB42-B563-52E271DFF2CD}"/>
              </a:ext>
            </a:extLst>
          </p:cNvPr>
          <p:cNvSpPr>
            <a:spLocks noGrp="1"/>
          </p:cNvSpPr>
          <p:nvPr>
            <p:ph type="pic" sz="quarter" idx="16"/>
          </p:nvPr>
        </p:nvSpPr>
        <p:spPr>
          <a:xfrm>
            <a:off x="6395549" y="3860093"/>
            <a:ext cx="2424599" cy="2173842"/>
          </a:xfrm>
          <a:prstGeom prst="rect">
            <a:avLst/>
          </a:prstGeom>
          <a:solidFill>
            <a:schemeClr val="bg1">
              <a:lumMod val="85000"/>
            </a:schemeClr>
          </a:solidFill>
        </p:spPr>
        <p:txBody>
          <a:bodyPr/>
          <a:lstStyle/>
          <a:p>
            <a:r>
              <a:rPr lang="en-US"/>
              <a:t>Click icon to add picture</a:t>
            </a:r>
            <a:endParaRPr lang="en-GB"/>
          </a:p>
        </p:txBody>
      </p:sp>
      <p:sp>
        <p:nvSpPr>
          <p:cNvPr id="3" name="Footnotes Placeholder ">
            <a:extLst>
              <a:ext uri="{FF2B5EF4-FFF2-40B4-BE49-F238E27FC236}">
                <a16:creationId xmlns:a16="http://schemas.microsoft.com/office/drawing/2014/main" id="{21AA251D-10C0-FB47-8640-5075BA7A732C}"/>
              </a:ext>
            </a:extLst>
          </p:cNvPr>
          <p:cNvSpPr>
            <a:spLocks noGrp="1"/>
          </p:cNvSpPr>
          <p:nvPr>
            <p:ph type="body" sz="quarter" idx="17" hasCustomPrompt="1"/>
          </p:nvPr>
        </p:nvSpPr>
        <p:spPr>
          <a:xfrm>
            <a:off x="323850" y="6112674"/>
            <a:ext cx="8496300" cy="483872"/>
          </a:xfrm>
        </p:spPr>
        <p:txBody>
          <a:bodyPr/>
          <a:lstStyle>
            <a:lvl1pPr>
              <a:spcAft>
                <a:spcPts val="0"/>
              </a:spcAft>
              <a:defRPr sz="800"/>
            </a:lvl1pPr>
            <a:lvl2pPr>
              <a:defRPr sz="800"/>
            </a:lvl2pPr>
            <a:lvl3pPr>
              <a:defRPr sz="800"/>
            </a:lvl3pPr>
            <a:lvl4pPr>
              <a:defRPr sz="800"/>
            </a:lvl4pPr>
            <a:lvl5pPr>
              <a:defRPr sz="800"/>
            </a:lvl5pPr>
          </a:lstStyle>
          <a:p>
            <a:pPr lvl="0"/>
            <a:r>
              <a:rPr lang="en-US"/>
              <a:t> * Tied directly to information on page</a:t>
            </a:r>
          </a:p>
          <a:p>
            <a:pPr lvl="0"/>
            <a:r>
              <a:rPr lang="en-US"/>
              <a:t>** Tied directly to information on page</a:t>
            </a:r>
          </a:p>
          <a:p>
            <a:pPr lvl="0"/>
            <a:r>
              <a:rPr lang="en-US"/>
              <a:t>Source: Source information goes here</a:t>
            </a:r>
          </a:p>
        </p:txBody>
      </p:sp>
      <p:sp>
        <p:nvSpPr>
          <p:cNvPr id="16" name="Slide Number Placeholder ">
            <a:extLst>
              <a:ext uri="{FF2B5EF4-FFF2-40B4-BE49-F238E27FC236}">
                <a16:creationId xmlns:a16="http://schemas.microsoft.com/office/drawing/2014/main" id="{DDD8E064-86AE-1147-A6D1-E67837A534E0}"/>
              </a:ext>
            </a:extLst>
          </p:cNvPr>
          <p:cNvSpPr>
            <a:spLocks noGrp="1"/>
          </p:cNvSpPr>
          <p:nvPr>
            <p:ph type="sldNum" sz="quarter" idx="4"/>
          </p:nvPr>
        </p:nvSpPr>
        <p:spPr>
          <a:xfrm>
            <a:off x="144967" y="6623436"/>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493706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Images and Captions">
    <p:spTree>
      <p:nvGrpSpPr>
        <p:cNvPr id="1" name=""/>
        <p:cNvGrpSpPr/>
        <p:nvPr/>
      </p:nvGrpSpPr>
      <p:grpSpPr>
        <a:xfrm>
          <a:off x="0" y="0"/>
          <a:ext cx="0" cy="0"/>
          <a:chOff x="0" y="0"/>
          <a:chExt cx="0" cy="0"/>
        </a:xfrm>
      </p:grpSpPr>
      <p:sp>
        <p:nvSpPr>
          <p:cNvPr id="18" name="Title ">
            <a:extLst>
              <a:ext uri="{FF2B5EF4-FFF2-40B4-BE49-F238E27FC236}">
                <a16:creationId xmlns:a16="http://schemas.microsoft.com/office/drawing/2014/main" id="{08513731-847C-F947-BB0B-E936ED421B35}"/>
              </a:ext>
            </a:extLst>
          </p:cNvPr>
          <p:cNvSpPr>
            <a:spLocks noGrp="1"/>
          </p:cNvSpPr>
          <p:nvPr>
            <p:ph type="title"/>
          </p:nvPr>
        </p:nvSpPr>
        <p:spPr>
          <a:xfrm>
            <a:off x="323850" y="368300"/>
            <a:ext cx="8496299" cy="1102692"/>
          </a:xfrm>
          <a:prstGeom prst="rect">
            <a:avLst/>
          </a:prstGeom>
        </p:spPr>
        <p:txBody>
          <a:bodyPr vert="horz" lIns="0" tIns="0" rIns="0" bIns="0" rtlCol="0" anchor="t" anchorCtr="0">
            <a:noAutofit/>
          </a:bodyPr>
          <a:lstStyle/>
          <a:p>
            <a:r>
              <a:rPr lang="en-US"/>
              <a:t>Click to edit Master title style</a:t>
            </a:r>
            <a:endParaRPr lang="en-GB"/>
          </a:p>
        </p:txBody>
      </p:sp>
      <p:sp>
        <p:nvSpPr>
          <p:cNvPr id="22" name="Picture Placeholder 1">
            <a:extLst>
              <a:ext uri="{FF2B5EF4-FFF2-40B4-BE49-F238E27FC236}">
                <a16:creationId xmlns:a16="http://schemas.microsoft.com/office/drawing/2014/main" id="{592AB02F-22FE-874D-AE1D-B713DCF9611B}"/>
              </a:ext>
            </a:extLst>
          </p:cNvPr>
          <p:cNvSpPr>
            <a:spLocks noGrp="1"/>
          </p:cNvSpPr>
          <p:nvPr>
            <p:ph type="pic" sz="quarter" idx="13"/>
          </p:nvPr>
        </p:nvSpPr>
        <p:spPr>
          <a:xfrm>
            <a:off x="323850" y="1597554"/>
            <a:ext cx="2636890" cy="2548800"/>
          </a:xfrm>
          <a:prstGeom prst="rect">
            <a:avLst/>
          </a:prstGeom>
          <a:solidFill>
            <a:schemeClr val="bg1">
              <a:lumMod val="85000"/>
            </a:schemeClr>
          </a:solidFill>
        </p:spPr>
        <p:txBody>
          <a:bodyPr/>
          <a:lstStyle/>
          <a:p>
            <a:r>
              <a:rPr lang="en-US"/>
              <a:t>Click icon to add picture</a:t>
            </a:r>
            <a:endParaRPr lang="en-GB"/>
          </a:p>
        </p:txBody>
      </p:sp>
      <p:sp>
        <p:nvSpPr>
          <p:cNvPr id="23" name="Content Placeholder 1">
            <a:extLst>
              <a:ext uri="{FF2B5EF4-FFF2-40B4-BE49-F238E27FC236}">
                <a16:creationId xmlns:a16="http://schemas.microsoft.com/office/drawing/2014/main" id="{FB229927-816C-5B4C-A4A2-D8D6ECCA1E00}"/>
              </a:ext>
            </a:extLst>
          </p:cNvPr>
          <p:cNvSpPr>
            <a:spLocks noGrp="1"/>
          </p:cNvSpPr>
          <p:nvPr>
            <p:ph idx="1"/>
          </p:nvPr>
        </p:nvSpPr>
        <p:spPr>
          <a:xfrm>
            <a:off x="323852" y="4357656"/>
            <a:ext cx="2636890" cy="169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Picture Placeholder 2">
            <a:extLst>
              <a:ext uri="{FF2B5EF4-FFF2-40B4-BE49-F238E27FC236}">
                <a16:creationId xmlns:a16="http://schemas.microsoft.com/office/drawing/2014/main" id="{908D851D-EDDB-2D41-BE7B-B889FA3D0D14}"/>
              </a:ext>
            </a:extLst>
          </p:cNvPr>
          <p:cNvSpPr>
            <a:spLocks noGrp="1"/>
          </p:cNvSpPr>
          <p:nvPr>
            <p:ph type="pic" sz="quarter" idx="15"/>
          </p:nvPr>
        </p:nvSpPr>
        <p:spPr>
          <a:xfrm>
            <a:off x="3253557" y="1591504"/>
            <a:ext cx="2636890" cy="2548800"/>
          </a:xfrm>
          <a:prstGeom prst="rect">
            <a:avLst/>
          </a:prstGeom>
          <a:solidFill>
            <a:schemeClr val="bg1">
              <a:lumMod val="85000"/>
            </a:schemeClr>
          </a:solidFill>
        </p:spPr>
        <p:txBody>
          <a:bodyPr/>
          <a:lstStyle/>
          <a:p>
            <a:r>
              <a:rPr lang="en-US"/>
              <a:t>Click icon to add picture</a:t>
            </a:r>
            <a:endParaRPr lang="en-GB"/>
          </a:p>
        </p:txBody>
      </p:sp>
      <p:sp>
        <p:nvSpPr>
          <p:cNvPr id="25" name="Content Placeholder 2">
            <a:extLst>
              <a:ext uri="{FF2B5EF4-FFF2-40B4-BE49-F238E27FC236}">
                <a16:creationId xmlns:a16="http://schemas.microsoft.com/office/drawing/2014/main" id="{C05A9E85-C42B-6A4B-A1C9-7E375F8ED70C}"/>
              </a:ext>
            </a:extLst>
          </p:cNvPr>
          <p:cNvSpPr>
            <a:spLocks noGrp="1"/>
          </p:cNvSpPr>
          <p:nvPr>
            <p:ph idx="10"/>
          </p:nvPr>
        </p:nvSpPr>
        <p:spPr>
          <a:xfrm>
            <a:off x="3253557" y="4357656"/>
            <a:ext cx="2636890" cy="169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Picture Placeholder 3">
            <a:extLst>
              <a:ext uri="{FF2B5EF4-FFF2-40B4-BE49-F238E27FC236}">
                <a16:creationId xmlns:a16="http://schemas.microsoft.com/office/drawing/2014/main" id="{4EB6A1BF-549C-4948-87BB-2EF421D220AC}"/>
              </a:ext>
            </a:extLst>
          </p:cNvPr>
          <p:cNvSpPr>
            <a:spLocks noGrp="1"/>
          </p:cNvSpPr>
          <p:nvPr>
            <p:ph type="pic" sz="quarter" idx="17"/>
          </p:nvPr>
        </p:nvSpPr>
        <p:spPr>
          <a:xfrm>
            <a:off x="6183261" y="1585454"/>
            <a:ext cx="2636889" cy="2548800"/>
          </a:xfrm>
          <a:prstGeom prst="rect">
            <a:avLst/>
          </a:prstGeom>
          <a:solidFill>
            <a:schemeClr val="bg1">
              <a:lumMod val="85000"/>
            </a:schemeClr>
          </a:solidFill>
        </p:spPr>
        <p:txBody>
          <a:bodyPr/>
          <a:lstStyle/>
          <a:p>
            <a:r>
              <a:rPr lang="en-US"/>
              <a:t>Click icon to add picture</a:t>
            </a:r>
            <a:endParaRPr lang="en-GB"/>
          </a:p>
        </p:txBody>
      </p:sp>
      <p:sp>
        <p:nvSpPr>
          <p:cNvPr id="27" name="Content Placeholder 3">
            <a:extLst>
              <a:ext uri="{FF2B5EF4-FFF2-40B4-BE49-F238E27FC236}">
                <a16:creationId xmlns:a16="http://schemas.microsoft.com/office/drawing/2014/main" id="{B89E91D4-C150-9347-9147-05DCF5E11C51}"/>
              </a:ext>
            </a:extLst>
          </p:cNvPr>
          <p:cNvSpPr>
            <a:spLocks noGrp="1"/>
          </p:cNvSpPr>
          <p:nvPr>
            <p:ph idx="16"/>
          </p:nvPr>
        </p:nvSpPr>
        <p:spPr>
          <a:xfrm>
            <a:off x="6183261" y="4373012"/>
            <a:ext cx="2636890" cy="1676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notes Placeholder ">
            <a:extLst>
              <a:ext uri="{FF2B5EF4-FFF2-40B4-BE49-F238E27FC236}">
                <a16:creationId xmlns:a16="http://schemas.microsoft.com/office/drawing/2014/main" id="{17C7FBAF-A1AB-634E-903D-BB2996BB1E71}"/>
              </a:ext>
            </a:extLst>
          </p:cNvPr>
          <p:cNvSpPr>
            <a:spLocks noGrp="1"/>
          </p:cNvSpPr>
          <p:nvPr>
            <p:ph type="body" sz="quarter" idx="18" hasCustomPrompt="1"/>
          </p:nvPr>
        </p:nvSpPr>
        <p:spPr>
          <a:xfrm>
            <a:off x="323850" y="6116223"/>
            <a:ext cx="8496300" cy="442912"/>
          </a:xfrm>
        </p:spPr>
        <p:txBody>
          <a:bodyPr/>
          <a:lstStyle>
            <a:lvl1pPr>
              <a:spcAft>
                <a:spcPts val="0"/>
              </a:spcAft>
              <a:defRPr sz="800"/>
            </a:lvl1pPr>
            <a:lvl2pPr>
              <a:defRPr sz="800"/>
            </a:lvl2pPr>
            <a:lvl3pPr>
              <a:defRPr sz="800"/>
            </a:lvl3pPr>
            <a:lvl4pPr>
              <a:defRPr sz="800"/>
            </a:lvl4pPr>
            <a:lvl5pPr>
              <a:defRPr sz="800"/>
            </a:lvl5pPr>
          </a:lstStyle>
          <a:p>
            <a:pPr lvl="0"/>
            <a:r>
              <a:rPr lang="en-US"/>
              <a:t> * Tied directly to information on page</a:t>
            </a:r>
          </a:p>
          <a:p>
            <a:pPr lvl="0"/>
            <a:r>
              <a:rPr lang="en-US"/>
              <a:t>** Tied directly to information on page</a:t>
            </a:r>
          </a:p>
          <a:p>
            <a:pPr lvl="0"/>
            <a:r>
              <a:rPr lang="en-US"/>
              <a:t>Source: Source information goes here</a:t>
            </a:r>
          </a:p>
        </p:txBody>
      </p:sp>
      <p:sp>
        <p:nvSpPr>
          <p:cNvPr id="21" name="Slide Number Placeholder ">
            <a:extLst>
              <a:ext uri="{FF2B5EF4-FFF2-40B4-BE49-F238E27FC236}">
                <a16:creationId xmlns:a16="http://schemas.microsoft.com/office/drawing/2014/main" id="{0337A233-7126-0A48-963C-4C0D266CF426}"/>
              </a:ext>
            </a:extLst>
          </p:cNvPr>
          <p:cNvSpPr>
            <a:spLocks noGrp="1"/>
          </p:cNvSpPr>
          <p:nvPr>
            <p:ph type="sldNum" sz="quarter" idx="4"/>
          </p:nvPr>
        </p:nvSpPr>
        <p:spPr>
          <a:xfrm>
            <a:off x="144967" y="6623436"/>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
        <p:nvSpPr>
          <p:cNvPr id="20" name="Footer Placeholder ">
            <a:extLst>
              <a:ext uri="{FF2B5EF4-FFF2-40B4-BE49-F238E27FC236}">
                <a16:creationId xmlns:a16="http://schemas.microsoft.com/office/drawing/2014/main" id="{F50F651D-E6E6-AA4B-87D5-9D74E337E575}"/>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9" name="Date Placeholder ">
            <a:extLst>
              <a:ext uri="{FF2B5EF4-FFF2-40B4-BE49-F238E27FC236}">
                <a16:creationId xmlns:a16="http://schemas.microsoft.com/office/drawing/2014/main" id="{BDCDA78F-5C79-BB40-9E20-3A90B12747FE}"/>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Tree>
    <p:extLst>
      <p:ext uri="{BB962C8B-B14F-4D97-AF65-F5344CB8AC3E}">
        <p14:creationId xmlns:p14="http://schemas.microsoft.com/office/powerpoint/2010/main" val="23579386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pic>
        <p:nvPicPr>
          <p:cNvPr id="6" name="Background">
            <a:extLst>
              <a:ext uri="{FF2B5EF4-FFF2-40B4-BE49-F238E27FC236}">
                <a16:creationId xmlns:a16="http://schemas.microsoft.com/office/drawing/2014/main" id="{4F7FD426-B3F9-264E-9F16-0A5D0F5056E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493" r="12493"/>
          <a:stretch/>
        </p:blipFill>
        <p:spPr>
          <a:xfrm>
            <a:off x="-1" y="0"/>
            <a:ext cx="9144001" cy="6858000"/>
          </a:xfrm>
          <a:prstGeom prst="rect">
            <a:avLst/>
          </a:prstGeom>
        </p:spPr>
      </p:pic>
      <p:sp>
        <p:nvSpPr>
          <p:cNvPr id="5" name="Title ">
            <a:extLst>
              <a:ext uri="{FF2B5EF4-FFF2-40B4-BE49-F238E27FC236}">
                <a16:creationId xmlns:a16="http://schemas.microsoft.com/office/drawing/2014/main" id="{F57FEA62-CFCC-134B-A63F-79D3B50711EF}"/>
              </a:ext>
            </a:extLst>
          </p:cNvPr>
          <p:cNvSpPr>
            <a:spLocks noGrp="1"/>
          </p:cNvSpPr>
          <p:nvPr>
            <p:ph type="title"/>
          </p:nvPr>
        </p:nvSpPr>
        <p:spPr>
          <a:xfrm>
            <a:off x="323850" y="368300"/>
            <a:ext cx="4383088" cy="6121400"/>
          </a:xfrm>
        </p:spPr>
        <p:txBody>
          <a:bodyPr anchor="t"/>
          <a:lstStyle>
            <a:lvl1pPr>
              <a:defRPr sz="65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6842479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chemeClr val="bg1"/>
        </a:solidFill>
        <a:effectLst/>
      </p:bgPr>
    </p:bg>
    <p:spTree>
      <p:nvGrpSpPr>
        <p:cNvPr id="1" name=""/>
        <p:cNvGrpSpPr/>
        <p:nvPr/>
      </p:nvGrpSpPr>
      <p:grpSpPr>
        <a:xfrm>
          <a:off x="0" y="0"/>
          <a:ext cx="0" cy="0"/>
          <a:chOff x="0" y="0"/>
          <a:chExt cx="0" cy="0"/>
        </a:xfrm>
      </p:grpSpPr>
      <p:pic>
        <p:nvPicPr>
          <p:cNvPr id="4" name="Background">
            <a:extLst>
              <a:ext uri="{FF2B5EF4-FFF2-40B4-BE49-F238E27FC236}">
                <a16:creationId xmlns:a16="http://schemas.microsoft.com/office/drawing/2014/main" id="{53908985-6B1E-E142-AF81-95FE5E6FA6A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5" name="Title ">
            <a:extLst>
              <a:ext uri="{FF2B5EF4-FFF2-40B4-BE49-F238E27FC236}">
                <a16:creationId xmlns:a16="http://schemas.microsoft.com/office/drawing/2014/main" id="{506E9847-230B-A54B-8361-F9EEEB535150}"/>
              </a:ext>
            </a:extLst>
          </p:cNvPr>
          <p:cNvSpPr>
            <a:spLocks noGrp="1"/>
          </p:cNvSpPr>
          <p:nvPr>
            <p:ph type="title"/>
          </p:nvPr>
        </p:nvSpPr>
        <p:spPr>
          <a:xfrm>
            <a:off x="323850" y="368300"/>
            <a:ext cx="4383088" cy="6121400"/>
          </a:xfrm>
        </p:spPr>
        <p:txBody>
          <a:bodyPr anchor="t"/>
          <a:lstStyle>
            <a:lvl1pPr>
              <a:defRPr sz="65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40499961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tx2"/>
        </a:solidFill>
        <a:effectLst/>
      </p:bgPr>
    </p:bg>
    <p:spTree>
      <p:nvGrpSpPr>
        <p:cNvPr id="1" name=""/>
        <p:cNvGrpSpPr/>
        <p:nvPr/>
      </p:nvGrpSpPr>
      <p:grpSpPr>
        <a:xfrm>
          <a:off x="0" y="0"/>
          <a:ext cx="0" cy="0"/>
          <a:chOff x="0" y="0"/>
          <a:chExt cx="0" cy="0"/>
        </a:xfrm>
      </p:grpSpPr>
      <p:pic>
        <p:nvPicPr>
          <p:cNvPr id="4" name="Background">
            <a:extLst>
              <a:ext uri="{FF2B5EF4-FFF2-40B4-BE49-F238E27FC236}">
                <a16:creationId xmlns:a16="http://schemas.microsoft.com/office/drawing/2014/main" id="{15CC06F6-4401-E64E-85E9-CC9EB95B487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5" name="Title ">
            <a:extLst>
              <a:ext uri="{FF2B5EF4-FFF2-40B4-BE49-F238E27FC236}">
                <a16:creationId xmlns:a16="http://schemas.microsoft.com/office/drawing/2014/main" id="{DB880DFF-E960-5147-AA84-E531444132C4}"/>
              </a:ext>
            </a:extLst>
          </p:cNvPr>
          <p:cNvSpPr>
            <a:spLocks noGrp="1"/>
          </p:cNvSpPr>
          <p:nvPr>
            <p:ph type="title"/>
          </p:nvPr>
        </p:nvSpPr>
        <p:spPr>
          <a:xfrm>
            <a:off x="323850" y="368300"/>
            <a:ext cx="4383088" cy="6121400"/>
          </a:xfrm>
        </p:spPr>
        <p:txBody>
          <a:bodyPr anchor="t"/>
          <a:lstStyle>
            <a:lvl1pPr>
              <a:defRPr sz="65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324335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
            <a:extLst>
              <a:ext uri="{FF2B5EF4-FFF2-40B4-BE49-F238E27FC236}">
                <a16:creationId xmlns:a16="http://schemas.microsoft.com/office/drawing/2014/main" id="{E7D46131-AD63-5C4A-9999-9CCDAAD0FF2B}"/>
              </a:ext>
            </a:extLst>
          </p:cNvPr>
          <p:cNvSpPr>
            <a:spLocks noGrp="1"/>
          </p:cNvSpPr>
          <p:nvPr>
            <p:ph type="title"/>
          </p:nvPr>
        </p:nvSpPr>
        <p:spPr>
          <a:xfrm>
            <a:off x="323850" y="368300"/>
            <a:ext cx="8496299" cy="1102692"/>
          </a:xfrm>
          <a:prstGeom prst="rect">
            <a:avLst/>
          </a:prstGeom>
        </p:spPr>
        <p:txBody>
          <a:bodyPr vert="horz" lIns="0" tIns="0" rIns="0" bIns="0" rtlCol="0" anchor="t" anchorCtr="0">
            <a:noAutofit/>
          </a:bodyPr>
          <a:lstStyle/>
          <a:p>
            <a:r>
              <a:rPr lang="en-US"/>
              <a:t>Click to edit Master title style</a:t>
            </a:r>
            <a:endParaRPr lang="en-GB"/>
          </a:p>
        </p:txBody>
      </p:sp>
      <p:sp>
        <p:nvSpPr>
          <p:cNvPr id="3" name="Footnotes Placeholder ">
            <a:extLst>
              <a:ext uri="{FF2B5EF4-FFF2-40B4-BE49-F238E27FC236}">
                <a16:creationId xmlns:a16="http://schemas.microsoft.com/office/drawing/2014/main" id="{35584821-3084-5548-B2C5-BCB78B3EA252}"/>
              </a:ext>
            </a:extLst>
          </p:cNvPr>
          <p:cNvSpPr>
            <a:spLocks noGrp="1"/>
          </p:cNvSpPr>
          <p:nvPr>
            <p:ph type="body" sz="quarter" idx="10" hasCustomPrompt="1"/>
          </p:nvPr>
        </p:nvSpPr>
        <p:spPr>
          <a:xfrm>
            <a:off x="323850" y="6109252"/>
            <a:ext cx="8496300" cy="527050"/>
          </a:xfrm>
        </p:spPr>
        <p:txBody>
          <a:bodyPr/>
          <a:lstStyle>
            <a:lvl1pPr>
              <a:spcAft>
                <a:spcPts val="0"/>
              </a:spcAft>
              <a:defRPr sz="800"/>
            </a:lvl1pPr>
            <a:lvl2pPr>
              <a:defRPr sz="800"/>
            </a:lvl2pPr>
            <a:lvl3pPr>
              <a:defRPr sz="800"/>
            </a:lvl3pPr>
            <a:lvl4pPr>
              <a:defRPr sz="800"/>
            </a:lvl4pPr>
            <a:lvl5pPr>
              <a:defRPr sz="800"/>
            </a:lvl5pPr>
          </a:lstStyle>
          <a:p>
            <a:pPr lvl="0"/>
            <a:r>
              <a:rPr lang="en-US"/>
              <a:t> * Tied directly to information on page</a:t>
            </a:r>
          </a:p>
          <a:p>
            <a:pPr lvl="0"/>
            <a:r>
              <a:rPr lang="en-US"/>
              <a:t>** Tied directly to information on page</a:t>
            </a:r>
          </a:p>
          <a:p>
            <a:pPr lvl="0"/>
            <a:r>
              <a:rPr lang="en-US"/>
              <a:t>Source: Source information goes here</a:t>
            </a:r>
          </a:p>
        </p:txBody>
      </p:sp>
      <p:sp>
        <p:nvSpPr>
          <p:cNvPr id="11" name="Slide Number Placeholder ">
            <a:extLst>
              <a:ext uri="{FF2B5EF4-FFF2-40B4-BE49-F238E27FC236}">
                <a16:creationId xmlns:a16="http://schemas.microsoft.com/office/drawing/2014/main" id="{FCA9C3F4-D1BA-6747-AD1E-6872AF725BD4}"/>
              </a:ext>
            </a:extLst>
          </p:cNvPr>
          <p:cNvSpPr>
            <a:spLocks noGrp="1"/>
          </p:cNvSpPr>
          <p:nvPr>
            <p:ph type="sldNum" sz="quarter" idx="4"/>
          </p:nvPr>
        </p:nvSpPr>
        <p:spPr>
          <a:xfrm>
            <a:off x="144967" y="6623436"/>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
        <p:nvSpPr>
          <p:cNvPr id="10" name="Footer Placeholder ">
            <a:extLst>
              <a:ext uri="{FF2B5EF4-FFF2-40B4-BE49-F238E27FC236}">
                <a16:creationId xmlns:a16="http://schemas.microsoft.com/office/drawing/2014/main" id="{3288D06B-7544-E646-8A67-3F67BAE571E1}"/>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9" name="Date Placeholder ">
            <a:extLst>
              <a:ext uri="{FF2B5EF4-FFF2-40B4-BE49-F238E27FC236}">
                <a16:creationId xmlns:a16="http://schemas.microsoft.com/office/drawing/2014/main" id="{013701BD-E6D8-E445-A19F-4F507F6C360C}"/>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Tree>
    <p:extLst>
      <p:ext uri="{BB962C8B-B14F-4D97-AF65-F5344CB8AC3E}">
        <p14:creationId xmlns:p14="http://schemas.microsoft.com/office/powerpoint/2010/main" val="22658224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notes Placeholder ">
            <a:extLst>
              <a:ext uri="{FF2B5EF4-FFF2-40B4-BE49-F238E27FC236}">
                <a16:creationId xmlns:a16="http://schemas.microsoft.com/office/drawing/2014/main" id="{688E8C1D-8ED5-C94C-B450-11DD9BC0965D}"/>
              </a:ext>
            </a:extLst>
          </p:cNvPr>
          <p:cNvSpPr>
            <a:spLocks noGrp="1"/>
          </p:cNvSpPr>
          <p:nvPr>
            <p:ph type="body" sz="quarter" idx="10" hasCustomPrompt="1"/>
          </p:nvPr>
        </p:nvSpPr>
        <p:spPr>
          <a:xfrm>
            <a:off x="323851" y="6109252"/>
            <a:ext cx="8542338" cy="411163"/>
          </a:xfrm>
        </p:spPr>
        <p:txBody>
          <a:bodyPr/>
          <a:lstStyle>
            <a:lvl1pPr>
              <a:spcAft>
                <a:spcPts val="0"/>
              </a:spcAft>
              <a:defRPr sz="800"/>
            </a:lvl1pPr>
            <a:lvl2pPr>
              <a:defRPr sz="800"/>
            </a:lvl2pPr>
            <a:lvl3pPr>
              <a:defRPr sz="800"/>
            </a:lvl3pPr>
            <a:lvl4pPr>
              <a:defRPr sz="800"/>
            </a:lvl4pPr>
            <a:lvl5pPr>
              <a:defRPr sz="800"/>
            </a:lvl5pPr>
          </a:lstStyle>
          <a:p>
            <a:pPr lvl="0"/>
            <a:r>
              <a:rPr lang="en-US"/>
              <a:t> * Tied directly to information on page</a:t>
            </a:r>
          </a:p>
          <a:p>
            <a:pPr lvl="0"/>
            <a:r>
              <a:rPr lang="en-US"/>
              <a:t>** Tied directly to information on page</a:t>
            </a:r>
          </a:p>
          <a:p>
            <a:pPr lvl="0"/>
            <a:r>
              <a:rPr lang="en-US"/>
              <a:t>Source: Source information goes here</a:t>
            </a:r>
          </a:p>
        </p:txBody>
      </p:sp>
      <p:sp>
        <p:nvSpPr>
          <p:cNvPr id="10" name="Slide Number Placeholder ">
            <a:extLst>
              <a:ext uri="{FF2B5EF4-FFF2-40B4-BE49-F238E27FC236}">
                <a16:creationId xmlns:a16="http://schemas.microsoft.com/office/drawing/2014/main" id="{4D323534-D938-A34D-B68B-32767D494134}"/>
              </a:ext>
            </a:extLst>
          </p:cNvPr>
          <p:cNvSpPr>
            <a:spLocks noGrp="1"/>
          </p:cNvSpPr>
          <p:nvPr>
            <p:ph type="sldNum" sz="quarter" idx="4"/>
          </p:nvPr>
        </p:nvSpPr>
        <p:spPr>
          <a:xfrm>
            <a:off x="144967" y="6623436"/>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
        <p:nvSpPr>
          <p:cNvPr id="9" name="Footer Placeholder ">
            <a:extLst>
              <a:ext uri="{FF2B5EF4-FFF2-40B4-BE49-F238E27FC236}">
                <a16:creationId xmlns:a16="http://schemas.microsoft.com/office/drawing/2014/main" id="{C6C70EC3-00D7-904A-A929-2A308AB98E68}"/>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8" name="Date Placeholder ">
            <a:extLst>
              <a:ext uri="{FF2B5EF4-FFF2-40B4-BE49-F238E27FC236}">
                <a16:creationId xmlns:a16="http://schemas.microsoft.com/office/drawing/2014/main" id="{D7C7C0B6-A6AC-CE44-B8F7-2245BB26585C}"/>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Tree>
    <p:extLst>
      <p:ext uri="{BB962C8B-B14F-4D97-AF65-F5344CB8AC3E}">
        <p14:creationId xmlns:p14="http://schemas.microsoft.com/office/powerpoint/2010/main" val="1496137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94C8665F-0FFA-1A49-B24B-138B26B7B930}"/>
              </a:ext>
            </a:extLst>
          </p:cNvPr>
          <p:cNvSpPr>
            <a:spLocks noGrp="1"/>
          </p:cNvSpPr>
          <p:nvPr>
            <p:ph type="body" sz="quarter" idx="20"/>
          </p:nvPr>
        </p:nvSpPr>
        <p:spPr>
          <a:xfrm>
            <a:off x="3253557" y="2032003"/>
            <a:ext cx="2636890" cy="4457701"/>
          </a:xfrm>
          <a:prstGeom prst="rect">
            <a:avLst/>
          </a:prstGeom>
        </p:spPr>
        <p:txBody>
          <a:bodyPr numCol="1" spcCol="432000"/>
          <a:lstStyle>
            <a:lvl1pPr>
              <a:spcAft>
                <a:spcPts val="425"/>
              </a:spcAft>
              <a:tabLst>
                <a:tab pos="283486" algn="l"/>
              </a:tabLst>
              <a:defRPr sz="900"/>
            </a:lvl1pPr>
            <a:lvl2pPr>
              <a:spcBef>
                <a:spcPts val="1488"/>
              </a:spcBef>
              <a:spcAft>
                <a:spcPts val="425"/>
              </a:spcAft>
              <a:tabLst>
                <a:tab pos="283486" algn="l"/>
              </a:tabLst>
              <a:defRPr sz="900"/>
            </a:lvl2pPr>
            <a:lvl3pPr>
              <a:defRPr sz="750"/>
            </a:lvl3pPr>
            <a:lvl4pPr>
              <a:defRPr sz="750"/>
            </a:lvl4pPr>
            <a:lvl5pPr>
              <a:defRPr sz="750"/>
            </a:lvl5pPr>
          </a:lstStyle>
          <a:p>
            <a:pPr lvl="0"/>
            <a:r>
              <a:rPr lang="en-US"/>
              <a:t>Click to edit Master text styles</a:t>
            </a:r>
          </a:p>
          <a:p>
            <a:pPr lvl="1"/>
            <a:r>
              <a:rPr lang="en-US"/>
              <a:t>Second level</a:t>
            </a:r>
          </a:p>
        </p:txBody>
      </p:sp>
      <p:sp>
        <p:nvSpPr>
          <p:cNvPr id="13" name="Text Placeholder 8">
            <a:extLst>
              <a:ext uri="{FF2B5EF4-FFF2-40B4-BE49-F238E27FC236}">
                <a16:creationId xmlns:a16="http://schemas.microsoft.com/office/drawing/2014/main" id="{3C235CC8-13FC-A74F-B64A-742568C0A6FA}"/>
              </a:ext>
            </a:extLst>
          </p:cNvPr>
          <p:cNvSpPr>
            <a:spLocks noGrp="1"/>
          </p:cNvSpPr>
          <p:nvPr>
            <p:ph type="body" sz="quarter" idx="21"/>
          </p:nvPr>
        </p:nvSpPr>
        <p:spPr>
          <a:xfrm>
            <a:off x="6183261" y="2028829"/>
            <a:ext cx="2636890" cy="4457701"/>
          </a:xfrm>
          <a:prstGeom prst="rect">
            <a:avLst/>
          </a:prstGeom>
        </p:spPr>
        <p:txBody>
          <a:bodyPr numCol="1" spcCol="432000"/>
          <a:lstStyle>
            <a:lvl1pPr>
              <a:spcAft>
                <a:spcPts val="425"/>
              </a:spcAft>
              <a:tabLst>
                <a:tab pos="283486" algn="l"/>
              </a:tabLst>
              <a:defRPr sz="900"/>
            </a:lvl1pPr>
            <a:lvl2pPr>
              <a:spcBef>
                <a:spcPts val="1488"/>
              </a:spcBef>
              <a:spcAft>
                <a:spcPts val="425"/>
              </a:spcAft>
              <a:tabLst>
                <a:tab pos="283486" algn="l"/>
              </a:tabLst>
              <a:defRPr sz="900"/>
            </a:lvl2pPr>
            <a:lvl3pPr>
              <a:defRPr sz="750"/>
            </a:lvl3pPr>
            <a:lvl4pPr>
              <a:defRPr sz="750"/>
            </a:lvl4pPr>
            <a:lvl5pPr>
              <a:defRPr sz="750"/>
            </a:lvl5pPr>
          </a:lstStyle>
          <a:p>
            <a:pPr lvl="0"/>
            <a:r>
              <a:rPr lang="en-US"/>
              <a:t>Click to edit Master text styles</a:t>
            </a:r>
          </a:p>
          <a:p>
            <a:pPr lvl="1"/>
            <a:r>
              <a:rPr lang="en-US"/>
              <a:t>Second level</a:t>
            </a:r>
          </a:p>
        </p:txBody>
      </p:sp>
      <p:sp>
        <p:nvSpPr>
          <p:cNvPr id="11" name="Text Placeholder 8">
            <a:extLst>
              <a:ext uri="{FF2B5EF4-FFF2-40B4-BE49-F238E27FC236}">
                <a16:creationId xmlns:a16="http://schemas.microsoft.com/office/drawing/2014/main" id="{B1F92820-A9EE-C244-B2A4-859F8BD23FB4}"/>
              </a:ext>
            </a:extLst>
          </p:cNvPr>
          <p:cNvSpPr>
            <a:spLocks noGrp="1"/>
          </p:cNvSpPr>
          <p:nvPr>
            <p:ph type="body" sz="quarter" idx="19"/>
          </p:nvPr>
        </p:nvSpPr>
        <p:spPr>
          <a:xfrm>
            <a:off x="323853" y="2028829"/>
            <a:ext cx="2636890" cy="4457701"/>
          </a:xfrm>
          <a:prstGeom prst="rect">
            <a:avLst/>
          </a:prstGeom>
        </p:spPr>
        <p:txBody>
          <a:bodyPr numCol="1" spcCol="432000"/>
          <a:lstStyle>
            <a:lvl1pPr>
              <a:spcAft>
                <a:spcPts val="425"/>
              </a:spcAft>
              <a:tabLst>
                <a:tab pos="283486" algn="l"/>
              </a:tabLst>
              <a:defRPr sz="900"/>
            </a:lvl1pPr>
            <a:lvl2pPr>
              <a:spcBef>
                <a:spcPts val="1488"/>
              </a:spcBef>
              <a:spcAft>
                <a:spcPts val="425"/>
              </a:spcAft>
              <a:tabLst>
                <a:tab pos="283486" algn="l"/>
              </a:tabLst>
              <a:defRPr sz="900"/>
            </a:lvl2pPr>
            <a:lvl3pPr>
              <a:defRPr sz="750"/>
            </a:lvl3pPr>
            <a:lvl4pPr>
              <a:defRPr sz="750"/>
            </a:lvl4pPr>
            <a:lvl5pPr>
              <a:defRPr sz="750"/>
            </a:lvl5pPr>
          </a:lstStyle>
          <a:p>
            <a:pPr lvl="0"/>
            <a:r>
              <a:rPr lang="en-US"/>
              <a:t>Click to edit Master text styles</a:t>
            </a:r>
          </a:p>
          <a:p>
            <a:pPr lvl="1"/>
            <a:r>
              <a:rPr lang="en-US"/>
              <a:t>Second level</a:t>
            </a:r>
          </a:p>
        </p:txBody>
      </p:sp>
      <p:sp>
        <p:nvSpPr>
          <p:cNvPr id="6" name="Title 5">
            <a:extLst>
              <a:ext uri="{FF2B5EF4-FFF2-40B4-BE49-F238E27FC236}">
                <a16:creationId xmlns:a16="http://schemas.microsoft.com/office/drawing/2014/main" id="{136940F4-4C25-4D67-9351-D7D2C1C1BDA3}"/>
              </a:ext>
            </a:extLst>
          </p:cNvPr>
          <p:cNvSpPr>
            <a:spLocks noGrp="1"/>
          </p:cNvSpPr>
          <p:nvPr>
            <p:ph type="title"/>
          </p:nvPr>
        </p:nvSpPr>
        <p:spPr>
          <a:xfrm>
            <a:off x="323850" y="368300"/>
            <a:ext cx="8496300" cy="1368000"/>
          </a:xfrm>
          <a:prstGeom prst="rect">
            <a:avLst/>
          </a:prstGeom>
        </p:spPr>
        <p:txBody>
          <a:bodyPr/>
          <a:lstStyle/>
          <a:p>
            <a:r>
              <a:rPr lang="en-US"/>
              <a:t>Click to edit Master title style</a:t>
            </a:r>
            <a:endParaRPr lang="en-GB"/>
          </a:p>
        </p:txBody>
      </p:sp>
      <p:sp>
        <p:nvSpPr>
          <p:cNvPr id="18" name="Date Placeholder 3">
            <a:extLst>
              <a:ext uri="{FF2B5EF4-FFF2-40B4-BE49-F238E27FC236}">
                <a16:creationId xmlns:a16="http://schemas.microsoft.com/office/drawing/2014/main" id="{05F1D0E8-7EB6-B04B-B892-C1B4240FA433}"/>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450">
                <a:solidFill>
                  <a:schemeClr val="tx1"/>
                </a:solidFill>
              </a:defRPr>
            </a:lvl1pPr>
          </a:lstStyle>
          <a:p>
            <a:endParaRPr lang="en-GB"/>
          </a:p>
        </p:txBody>
      </p:sp>
      <p:sp>
        <p:nvSpPr>
          <p:cNvPr id="19" name="Footer Placeholder 4">
            <a:extLst>
              <a:ext uri="{FF2B5EF4-FFF2-40B4-BE49-F238E27FC236}">
                <a16:creationId xmlns:a16="http://schemas.microsoft.com/office/drawing/2014/main" id="{7FF65A23-971E-2844-B07F-738F01E2D4C3}"/>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450">
                <a:solidFill>
                  <a:schemeClr val="tx1"/>
                </a:solidFill>
              </a:defRPr>
            </a:lvl1pPr>
          </a:lstStyle>
          <a:p>
            <a:endParaRPr lang="en-GB"/>
          </a:p>
        </p:txBody>
      </p:sp>
      <p:sp>
        <p:nvSpPr>
          <p:cNvPr id="20" name="Slide Number Placeholder 5">
            <a:extLst>
              <a:ext uri="{FF2B5EF4-FFF2-40B4-BE49-F238E27FC236}">
                <a16:creationId xmlns:a16="http://schemas.microsoft.com/office/drawing/2014/main" id="{87762EF8-C7BC-D348-9A74-F3E7216542C5}"/>
              </a:ext>
            </a:extLst>
          </p:cNvPr>
          <p:cNvSpPr>
            <a:spLocks noGrp="1"/>
          </p:cNvSpPr>
          <p:nvPr>
            <p:ph type="sldNum" sz="quarter" idx="4"/>
          </p:nvPr>
        </p:nvSpPr>
        <p:spPr>
          <a:xfrm>
            <a:off x="8641268" y="6551805"/>
            <a:ext cx="178883" cy="234564"/>
          </a:xfrm>
          <a:prstGeom prst="rect">
            <a:avLst/>
          </a:prstGeom>
        </p:spPr>
        <p:txBody>
          <a:bodyPr vert="horz" lIns="0" tIns="0" rIns="0" bIns="0" rtlCol="0" anchor="t" anchorCtr="0">
            <a:noAutofit/>
          </a:bodyPr>
          <a:lstStyle>
            <a:lvl1pPr algn="l">
              <a:lnSpc>
                <a:spcPct val="90000"/>
              </a:lnSpc>
              <a:spcBef>
                <a:spcPts val="0"/>
              </a:spcBef>
              <a:defRPr sz="750">
                <a:solidFill>
                  <a:srgbClr val="999999"/>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37007925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ogo on White">
    <p:spTree>
      <p:nvGrpSpPr>
        <p:cNvPr id="1" name=""/>
        <p:cNvGrpSpPr/>
        <p:nvPr/>
      </p:nvGrpSpPr>
      <p:grpSpPr>
        <a:xfrm>
          <a:off x="0" y="0"/>
          <a:ext cx="0" cy="0"/>
          <a:chOff x="0" y="0"/>
          <a:chExt cx="0" cy="0"/>
        </a:xfrm>
      </p:grpSpPr>
      <p:pic>
        <p:nvPicPr>
          <p:cNvPr id="8" name="Nationwide logo" descr="Nationwide is on your side">
            <a:extLst>
              <a:ext uri="{FF2B5EF4-FFF2-40B4-BE49-F238E27FC236}">
                <a16:creationId xmlns:a16="http://schemas.microsoft.com/office/drawing/2014/main" id="{98E42EEC-127B-3842-A811-EC13EA1F81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9701" y="1717287"/>
            <a:ext cx="2284598" cy="2560093"/>
          </a:xfrm>
          <a:prstGeom prst="rect">
            <a:avLst/>
          </a:prstGeom>
        </p:spPr>
      </p:pic>
      <p:sp>
        <p:nvSpPr>
          <p:cNvPr id="9" name="Disclosure">
            <a:extLst>
              <a:ext uri="{FF2B5EF4-FFF2-40B4-BE49-F238E27FC236}">
                <a16:creationId xmlns:a16="http://schemas.microsoft.com/office/drawing/2014/main" id="{CCD6C0AC-AF1B-6848-A701-0ED68CC83FED}"/>
              </a:ext>
            </a:extLst>
          </p:cNvPr>
          <p:cNvSpPr txBox="1"/>
          <p:nvPr userDrawn="1"/>
        </p:nvSpPr>
        <p:spPr>
          <a:xfrm>
            <a:off x="679701" y="6057900"/>
            <a:ext cx="7784597" cy="271463"/>
          </a:xfrm>
          <a:prstGeom prst="rect">
            <a:avLst/>
          </a:prstGeom>
          <a:noFill/>
        </p:spPr>
        <p:txBody>
          <a:bodyPr wrap="square" lIns="0" tIns="0" rIns="0" bIns="0" rtlCol="0">
            <a:noAutofit/>
          </a:bodyPr>
          <a:lstStyle/>
          <a:p>
            <a:pPr lvl="0" algn="ctr"/>
            <a:r>
              <a:rPr lang="en-US" sz="800">
                <a:solidFill>
                  <a:schemeClr val="tx1"/>
                </a:solidFill>
              </a:rPr>
              <a:t>Nationwide, the Nationwide N and Eagle and Nationwide is on your side are service marks of Nationwide Mutual Insurance Company. © 2021 Nationwide</a:t>
            </a:r>
          </a:p>
        </p:txBody>
      </p:sp>
    </p:spTree>
    <p:extLst>
      <p:ext uri="{BB962C8B-B14F-4D97-AF65-F5344CB8AC3E}">
        <p14:creationId xmlns:p14="http://schemas.microsoft.com/office/powerpoint/2010/main" val="20021300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ogo on Vibrant Blue">
    <p:spTree>
      <p:nvGrpSpPr>
        <p:cNvPr id="1" name=""/>
        <p:cNvGrpSpPr/>
        <p:nvPr/>
      </p:nvGrpSpPr>
      <p:grpSpPr>
        <a:xfrm>
          <a:off x="0" y="0"/>
          <a:ext cx="0" cy="0"/>
          <a:chOff x="0" y="0"/>
          <a:chExt cx="0" cy="0"/>
        </a:xfrm>
      </p:grpSpPr>
      <p:sp>
        <p:nvSpPr>
          <p:cNvPr id="2" name="Vibrant Blue Rectangle">
            <a:extLst>
              <a:ext uri="{FF2B5EF4-FFF2-40B4-BE49-F238E27FC236}">
                <a16:creationId xmlns:a16="http://schemas.microsoft.com/office/drawing/2014/main" id="{7A6D355F-23E8-A94E-9DC3-50A8D4C3F43C}"/>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err="1">
              <a:solidFill>
                <a:schemeClr val="bg1"/>
              </a:solidFill>
            </a:endParaRPr>
          </a:p>
        </p:txBody>
      </p:sp>
      <p:pic>
        <p:nvPicPr>
          <p:cNvPr id="5" name="Nationwide logo" descr="Nationwide is on your side">
            <a:extLst>
              <a:ext uri="{FF2B5EF4-FFF2-40B4-BE49-F238E27FC236}">
                <a16:creationId xmlns:a16="http://schemas.microsoft.com/office/drawing/2014/main" id="{EB1DF6D6-FF62-E647-A488-33E06D2A2C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9701" y="1717286"/>
            <a:ext cx="2290610" cy="2560093"/>
          </a:xfrm>
          <a:prstGeom prst="rect">
            <a:avLst/>
          </a:prstGeom>
        </p:spPr>
      </p:pic>
      <p:sp>
        <p:nvSpPr>
          <p:cNvPr id="7" name="Disclosure">
            <a:extLst>
              <a:ext uri="{FF2B5EF4-FFF2-40B4-BE49-F238E27FC236}">
                <a16:creationId xmlns:a16="http://schemas.microsoft.com/office/drawing/2014/main" id="{072EB2DE-6E18-334C-ADB2-D2ABBF7F816A}"/>
              </a:ext>
            </a:extLst>
          </p:cNvPr>
          <p:cNvSpPr txBox="1"/>
          <p:nvPr userDrawn="1"/>
        </p:nvSpPr>
        <p:spPr>
          <a:xfrm>
            <a:off x="679701" y="6057900"/>
            <a:ext cx="7784597" cy="271463"/>
          </a:xfrm>
          <a:prstGeom prst="rect">
            <a:avLst/>
          </a:prstGeom>
          <a:noFill/>
        </p:spPr>
        <p:txBody>
          <a:bodyPr wrap="square" lIns="0" tIns="0" rIns="0" bIns="0" rtlCol="0">
            <a:noAutofit/>
          </a:bodyPr>
          <a:lstStyle/>
          <a:p>
            <a:pPr lvl="0" algn="ctr"/>
            <a:r>
              <a:rPr lang="en-US" sz="800">
                <a:solidFill>
                  <a:schemeClr val="bg1"/>
                </a:solidFill>
              </a:rPr>
              <a:t>Nationwide, the Nationwide N and Eagle and Nationwide is on your side are service marks of Nationwide Mutual Insurance Company. © 2021 Nationwide</a:t>
            </a:r>
          </a:p>
        </p:txBody>
      </p:sp>
    </p:spTree>
    <p:extLst>
      <p:ext uri="{BB962C8B-B14F-4D97-AF65-F5344CB8AC3E}">
        <p14:creationId xmlns:p14="http://schemas.microsoft.com/office/powerpoint/2010/main" val="36409067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Content and Image">
    <p:spTree>
      <p:nvGrpSpPr>
        <p:cNvPr id="1" name=""/>
        <p:cNvGrpSpPr/>
        <p:nvPr/>
      </p:nvGrpSpPr>
      <p:grpSpPr>
        <a:xfrm>
          <a:off x="0" y="0"/>
          <a:ext cx="0" cy="0"/>
          <a:chOff x="0" y="0"/>
          <a:chExt cx="0" cy="0"/>
        </a:xfrm>
      </p:grpSpPr>
      <p:sp>
        <p:nvSpPr>
          <p:cNvPr id="2" name="Title ">
            <a:extLst>
              <a:ext uri="{FF2B5EF4-FFF2-40B4-BE49-F238E27FC236}">
                <a16:creationId xmlns:a16="http://schemas.microsoft.com/office/drawing/2014/main" id="{2627417E-3B96-499C-AC3A-CDF07AEF4BCB}"/>
              </a:ext>
            </a:extLst>
          </p:cNvPr>
          <p:cNvSpPr>
            <a:spLocks noGrp="1"/>
          </p:cNvSpPr>
          <p:nvPr>
            <p:ph type="title"/>
          </p:nvPr>
        </p:nvSpPr>
        <p:spPr>
          <a:xfrm>
            <a:off x="378001" y="550800"/>
            <a:ext cx="8387381" cy="930759"/>
          </a:xfrm>
        </p:spPr>
        <p:txBody>
          <a:bodyPr/>
          <a:lstStyle/>
          <a:p>
            <a:r>
              <a:rPr lang="en-US"/>
              <a:t>Click to edit Master title style</a:t>
            </a:r>
            <a:endParaRPr lang="en-GB"/>
          </a:p>
        </p:txBody>
      </p:sp>
      <p:sp>
        <p:nvSpPr>
          <p:cNvPr id="3" name="Content Placeholder 1">
            <a:extLst>
              <a:ext uri="{FF2B5EF4-FFF2-40B4-BE49-F238E27FC236}">
                <a16:creationId xmlns:a16="http://schemas.microsoft.com/office/drawing/2014/main" id="{2C92A555-CEFA-4D21-902E-3F719B31B369}"/>
              </a:ext>
            </a:extLst>
          </p:cNvPr>
          <p:cNvSpPr>
            <a:spLocks noGrp="1"/>
          </p:cNvSpPr>
          <p:nvPr>
            <p:ph idx="1"/>
          </p:nvPr>
        </p:nvSpPr>
        <p:spPr>
          <a:xfrm>
            <a:off x="378618" y="1597307"/>
            <a:ext cx="3105000" cy="4352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1">
            <a:extLst>
              <a:ext uri="{FF2B5EF4-FFF2-40B4-BE49-F238E27FC236}">
                <a16:creationId xmlns:a16="http://schemas.microsoft.com/office/drawing/2014/main" id="{7D6F183F-50F5-F347-8D3A-DF3311A81380}"/>
              </a:ext>
            </a:extLst>
          </p:cNvPr>
          <p:cNvSpPr>
            <a:spLocks noGrp="1"/>
          </p:cNvSpPr>
          <p:nvPr>
            <p:ph type="pic" sz="quarter" idx="13"/>
          </p:nvPr>
        </p:nvSpPr>
        <p:spPr>
          <a:xfrm>
            <a:off x="3808181" y="1599532"/>
            <a:ext cx="4957200" cy="4349856"/>
          </a:xfrm>
          <a:solidFill>
            <a:schemeClr val="bg1">
              <a:lumMod val="85000"/>
            </a:schemeClr>
          </a:solidFill>
        </p:spPr>
        <p:txBody>
          <a:bodyPr/>
          <a:lstStyle/>
          <a:p>
            <a:r>
              <a:rPr lang="en-US"/>
              <a:t>Click icon to add picture</a:t>
            </a:r>
            <a:endParaRPr lang="en-GB"/>
          </a:p>
        </p:txBody>
      </p:sp>
      <p:sp>
        <p:nvSpPr>
          <p:cNvPr id="5" name="Footnotes Placeholder ">
            <a:extLst>
              <a:ext uri="{FF2B5EF4-FFF2-40B4-BE49-F238E27FC236}">
                <a16:creationId xmlns:a16="http://schemas.microsoft.com/office/drawing/2014/main" id="{DD958A66-9BD1-0543-9A79-17815FB38C1E}"/>
              </a:ext>
            </a:extLst>
          </p:cNvPr>
          <p:cNvSpPr>
            <a:spLocks noGrp="1"/>
          </p:cNvSpPr>
          <p:nvPr>
            <p:ph type="body" sz="quarter" idx="17" hasCustomPrompt="1"/>
          </p:nvPr>
        </p:nvSpPr>
        <p:spPr>
          <a:xfrm>
            <a:off x="377429" y="6065838"/>
            <a:ext cx="8387953" cy="392112"/>
          </a:xfrm>
        </p:spPr>
        <p:txBody>
          <a:bodyPr/>
          <a:lstStyle>
            <a:lvl1pPr>
              <a:spcAft>
                <a:spcPts val="0"/>
              </a:spcAft>
              <a:defRPr sz="600"/>
            </a:lvl1pPr>
            <a:lvl2pPr>
              <a:defRPr sz="600"/>
            </a:lvl2pPr>
            <a:lvl3pPr>
              <a:defRPr sz="600"/>
            </a:lvl3pPr>
            <a:lvl4pPr>
              <a:defRPr sz="600"/>
            </a:lvl4pPr>
            <a:lvl5pPr>
              <a:defRPr sz="600"/>
            </a:lvl5pPr>
          </a:lstStyle>
          <a:p>
            <a:pPr lvl="0"/>
            <a:r>
              <a:rPr lang="en-US"/>
              <a:t> * Tied directly to information on page</a:t>
            </a:r>
            <a:br>
              <a:rPr lang="en-US"/>
            </a:br>
            <a:r>
              <a:rPr lang="en-US"/>
              <a:t>** Tied directly to information on page</a:t>
            </a:r>
            <a:br>
              <a:rPr lang="en-US"/>
            </a:br>
            <a:r>
              <a:rPr lang="en-US"/>
              <a:t>Source: Source information goes here</a:t>
            </a:r>
          </a:p>
        </p:txBody>
      </p:sp>
      <p:sp>
        <p:nvSpPr>
          <p:cNvPr id="8" name="Date Placeholder ">
            <a:extLst>
              <a:ext uri="{FF2B5EF4-FFF2-40B4-BE49-F238E27FC236}">
                <a16:creationId xmlns:a16="http://schemas.microsoft.com/office/drawing/2014/main" id="{2D6CA709-9FB5-6845-95C1-FC8B4536BEEC}"/>
              </a:ext>
            </a:extLst>
          </p:cNvPr>
          <p:cNvSpPr>
            <a:spLocks noGrp="1"/>
          </p:cNvSpPr>
          <p:nvPr>
            <p:ph type="dt" sz="half" idx="14"/>
          </p:nvPr>
        </p:nvSpPr>
        <p:spPr/>
        <p:txBody>
          <a:bodyPr/>
          <a:lstStyle/>
          <a:p>
            <a:pPr algn="l"/>
            <a:endParaRPr lang="en-GB"/>
          </a:p>
        </p:txBody>
      </p:sp>
      <p:sp>
        <p:nvSpPr>
          <p:cNvPr id="9" name="Footer Placeholder ">
            <a:extLst>
              <a:ext uri="{FF2B5EF4-FFF2-40B4-BE49-F238E27FC236}">
                <a16:creationId xmlns:a16="http://schemas.microsoft.com/office/drawing/2014/main" id="{73CF6AB0-3DB5-ED4F-A1C3-2AF73A378427}"/>
              </a:ext>
            </a:extLst>
          </p:cNvPr>
          <p:cNvSpPr>
            <a:spLocks noGrp="1"/>
          </p:cNvSpPr>
          <p:nvPr>
            <p:ph type="ftr" sz="quarter" idx="15"/>
          </p:nvPr>
        </p:nvSpPr>
        <p:spPr/>
        <p:txBody>
          <a:bodyPr/>
          <a:lstStyle/>
          <a:p>
            <a:endParaRPr lang="en-GB"/>
          </a:p>
        </p:txBody>
      </p:sp>
      <p:sp>
        <p:nvSpPr>
          <p:cNvPr id="10" name="Slide Number Placeholder ">
            <a:extLst>
              <a:ext uri="{FF2B5EF4-FFF2-40B4-BE49-F238E27FC236}">
                <a16:creationId xmlns:a16="http://schemas.microsoft.com/office/drawing/2014/main" id="{9CB336D1-9CBF-9B4C-A6D6-8FBC5CB36FEC}"/>
              </a:ext>
            </a:extLst>
          </p:cNvPr>
          <p:cNvSpPr>
            <a:spLocks noGrp="1"/>
          </p:cNvSpPr>
          <p:nvPr>
            <p:ph type="sldNum" sz="quarter" idx="16"/>
          </p:nvPr>
        </p:nvSpPr>
        <p:spPr/>
        <p:txBody>
          <a:bodyPr/>
          <a:lstStyle/>
          <a:p>
            <a:fld id="{5B4A74C5-79B0-4340-9A8D-1CCBE3E8C644}" type="slidenum">
              <a:rPr lang="en-GB" smtClean="0"/>
              <a:pPr/>
              <a:t>‹#›</a:t>
            </a:fld>
            <a:endParaRPr lang="en-GB"/>
          </a:p>
        </p:txBody>
      </p:sp>
    </p:spTree>
    <p:extLst>
      <p:ext uri="{BB962C8B-B14F-4D97-AF65-F5344CB8AC3E}">
        <p14:creationId xmlns:p14="http://schemas.microsoft.com/office/powerpoint/2010/main" val="20157612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5630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a:xfrm>
            <a:off x="323850" y="368300"/>
            <a:ext cx="8496300" cy="136800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a:xfrm>
            <a:off x="323850" y="2026802"/>
            <a:ext cx="8496299" cy="446289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3">
            <a:extLst>
              <a:ext uri="{FF2B5EF4-FFF2-40B4-BE49-F238E27FC236}">
                <a16:creationId xmlns:a16="http://schemas.microsoft.com/office/drawing/2014/main" id="{E53F6091-6AD9-C445-A142-EBAAB90B2BEE}"/>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r>
              <a:rPr lang="en-US"/>
              <a:t>May 10, 2021</a:t>
            </a:r>
            <a:endParaRPr lang="en-GB"/>
          </a:p>
        </p:txBody>
      </p:sp>
      <p:sp>
        <p:nvSpPr>
          <p:cNvPr id="11" name="Footer Placeholder 4">
            <a:extLst>
              <a:ext uri="{FF2B5EF4-FFF2-40B4-BE49-F238E27FC236}">
                <a16:creationId xmlns:a16="http://schemas.microsoft.com/office/drawing/2014/main" id="{EA0D2CCC-E102-794F-9656-AADB2C36AB86}"/>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r>
              <a:rPr lang="en-GB"/>
              <a:t>To create or edit a header or footer, go to Insert &gt; Header &amp; Footer</a:t>
            </a:r>
          </a:p>
        </p:txBody>
      </p:sp>
      <p:sp>
        <p:nvSpPr>
          <p:cNvPr id="12" name="Slide Number Placeholder 5">
            <a:extLst>
              <a:ext uri="{FF2B5EF4-FFF2-40B4-BE49-F238E27FC236}">
                <a16:creationId xmlns:a16="http://schemas.microsoft.com/office/drawing/2014/main" id="{73DAA650-5DA2-4147-A714-DE8EB1000CA2}"/>
              </a:ext>
            </a:extLst>
          </p:cNvPr>
          <p:cNvSpPr>
            <a:spLocks noGrp="1"/>
          </p:cNvSpPr>
          <p:nvPr>
            <p:ph type="sldNum" sz="quarter" idx="4"/>
          </p:nvPr>
        </p:nvSpPr>
        <p:spPr>
          <a:xfrm>
            <a:off x="8604000" y="6545638"/>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24862677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pic>
        <p:nvPicPr>
          <p:cNvPr id="25" name="Picture 24" descr="A picture containing pie chart&#10;&#10;Description automatically generated">
            <a:extLst>
              <a:ext uri="{FF2B5EF4-FFF2-40B4-BE49-F238E27FC236}">
                <a16:creationId xmlns:a16="http://schemas.microsoft.com/office/drawing/2014/main" id="{478AB927-CA93-2447-8227-7133271B111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461" r="12461"/>
          <a:stretch/>
        </p:blipFill>
        <p:spPr>
          <a:xfrm>
            <a:off x="0" y="0"/>
            <a:ext cx="9144000" cy="6858000"/>
          </a:xfrm>
          <a:prstGeom prst="rect">
            <a:avLst/>
          </a:prstGeom>
        </p:spPr>
      </p:pic>
      <p:grpSp>
        <p:nvGrpSpPr>
          <p:cNvPr id="27" name="Group 26">
            <a:extLst>
              <a:ext uri="{FF2B5EF4-FFF2-40B4-BE49-F238E27FC236}">
                <a16:creationId xmlns:a16="http://schemas.microsoft.com/office/drawing/2014/main" id="{4B751D2C-E965-C84A-9683-A26D31CB96A9}"/>
              </a:ext>
            </a:extLst>
          </p:cNvPr>
          <p:cNvGrpSpPr>
            <a:grpSpLocks noChangeAspect="1"/>
          </p:cNvGrpSpPr>
          <p:nvPr userDrawn="1"/>
        </p:nvGrpSpPr>
        <p:grpSpPr bwMode="auto">
          <a:xfrm>
            <a:off x="7344808" y="5017615"/>
            <a:ext cx="1475342" cy="1472089"/>
            <a:chOff x="2464" y="1494"/>
            <a:chExt cx="2267" cy="2262"/>
          </a:xfrm>
          <a:solidFill>
            <a:schemeClr val="bg1"/>
          </a:solidFill>
        </p:grpSpPr>
        <p:sp>
          <p:nvSpPr>
            <p:cNvPr id="28" name="Oval 27">
              <a:extLst>
                <a:ext uri="{FF2B5EF4-FFF2-40B4-BE49-F238E27FC236}">
                  <a16:creationId xmlns:a16="http://schemas.microsoft.com/office/drawing/2014/main" id="{B732ACC5-DBDC-4949-840F-8FAA1EB60E03}"/>
                </a:ext>
              </a:extLst>
            </p:cNvPr>
            <p:cNvSpPr>
              <a:spLocks noChangeArrowheads="1"/>
            </p:cNvSpPr>
            <p:nvPr userDrawn="1"/>
          </p:nvSpPr>
          <p:spPr bwMode="auto">
            <a:xfrm>
              <a:off x="3170" y="3451"/>
              <a:ext cx="70"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1" name="Oval 30">
              <a:extLst>
                <a:ext uri="{FF2B5EF4-FFF2-40B4-BE49-F238E27FC236}">
                  <a16:creationId xmlns:a16="http://schemas.microsoft.com/office/drawing/2014/main" id="{92C1F0D6-60CC-C944-A480-4003559E8636}"/>
                </a:ext>
              </a:extLst>
            </p:cNvPr>
            <p:cNvSpPr>
              <a:spLocks noChangeArrowheads="1"/>
            </p:cNvSpPr>
            <p:nvPr userDrawn="1"/>
          </p:nvSpPr>
          <p:spPr bwMode="auto">
            <a:xfrm>
              <a:off x="4070" y="3451"/>
              <a:ext cx="71"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32" name="Freeform 31">
              <a:extLst>
                <a:ext uri="{FF2B5EF4-FFF2-40B4-BE49-F238E27FC236}">
                  <a16:creationId xmlns:a16="http://schemas.microsoft.com/office/drawing/2014/main" id="{E3FC447A-0132-2D45-8E27-BA83E5DDE963}"/>
                </a:ext>
              </a:extLst>
            </p:cNvPr>
            <p:cNvSpPr>
              <a:spLocks noEditPoints="1"/>
            </p:cNvSpPr>
            <p:nvPr userDrawn="1"/>
          </p:nvSpPr>
          <p:spPr bwMode="auto">
            <a:xfrm>
              <a:off x="2771" y="3538"/>
              <a:ext cx="191" cy="218"/>
            </a:xfrm>
            <a:custGeom>
              <a:avLst/>
              <a:gdLst>
                <a:gd name="T0" fmla="*/ 770 w 770"/>
                <a:gd name="T1" fmla="*/ 353 h 881"/>
                <a:gd name="T2" fmla="*/ 770 w 770"/>
                <a:gd name="T3" fmla="*/ 857 h 881"/>
                <a:gd name="T4" fmla="*/ 550 w 770"/>
                <a:gd name="T5" fmla="*/ 857 h 881"/>
                <a:gd name="T6" fmla="*/ 550 w 770"/>
                <a:gd name="T7" fmla="*/ 772 h 881"/>
                <a:gd name="T8" fmla="*/ 310 w 770"/>
                <a:gd name="T9" fmla="*/ 876 h 881"/>
                <a:gd name="T10" fmla="*/ 0 w 770"/>
                <a:gd name="T11" fmla="*/ 617 h 881"/>
                <a:gd name="T12" fmla="*/ 514 w 770"/>
                <a:gd name="T13" fmla="*/ 320 h 881"/>
                <a:gd name="T14" fmla="*/ 543 w 770"/>
                <a:gd name="T15" fmla="*/ 320 h 881"/>
                <a:gd name="T16" fmla="*/ 379 w 770"/>
                <a:gd name="T17" fmla="*/ 190 h 881"/>
                <a:gd name="T18" fmla="*/ 155 w 770"/>
                <a:gd name="T19" fmla="*/ 270 h 881"/>
                <a:gd name="T20" fmla="*/ 22 w 770"/>
                <a:gd name="T21" fmla="*/ 137 h 881"/>
                <a:gd name="T22" fmla="*/ 385 w 770"/>
                <a:gd name="T23" fmla="*/ 0 h 881"/>
                <a:gd name="T24" fmla="*/ 682 w 770"/>
                <a:gd name="T25" fmla="*/ 91 h 881"/>
                <a:gd name="T26" fmla="*/ 770 w 770"/>
                <a:gd name="T27" fmla="*/ 353 h 881"/>
                <a:gd name="T28" fmla="*/ 543 w 770"/>
                <a:gd name="T29" fmla="*/ 493 h 881"/>
                <a:gd name="T30" fmla="*/ 521 w 770"/>
                <a:gd name="T31" fmla="*/ 493 h 881"/>
                <a:gd name="T32" fmla="*/ 326 w 770"/>
                <a:gd name="T33" fmla="*/ 516 h 881"/>
                <a:gd name="T34" fmla="*/ 241 w 770"/>
                <a:gd name="T35" fmla="*/ 602 h 881"/>
                <a:gd name="T36" fmla="*/ 356 w 770"/>
                <a:gd name="T37" fmla="*/ 689 h 881"/>
                <a:gd name="T38" fmla="*/ 543 w 770"/>
                <a:gd name="T39" fmla="*/ 519 h 881"/>
                <a:gd name="T40" fmla="*/ 543 w 770"/>
                <a:gd name="T41" fmla="*/ 493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881">
                  <a:moveTo>
                    <a:pt x="770" y="353"/>
                  </a:moveTo>
                  <a:cubicBezTo>
                    <a:pt x="770" y="857"/>
                    <a:pt x="770" y="857"/>
                    <a:pt x="770" y="857"/>
                  </a:cubicBezTo>
                  <a:cubicBezTo>
                    <a:pt x="550" y="857"/>
                    <a:pt x="550" y="857"/>
                    <a:pt x="550" y="857"/>
                  </a:cubicBezTo>
                  <a:cubicBezTo>
                    <a:pt x="550" y="772"/>
                    <a:pt x="550" y="772"/>
                    <a:pt x="550" y="772"/>
                  </a:cubicBezTo>
                  <a:cubicBezTo>
                    <a:pt x="492" y="834"/>
                    <a:pt x="421" y="873"/>
                    <a:pt x="310" y="876"/>
                  </a:cubicBezTo>
                  <a:cubicBezTo>
                    <a:pt x="137" y="881"/>
                    <a:pt x="0" y="775"/>
                    <a:pt x="0" y="617"/>
                  </a:cubicBezTo>
                  <a:cubicBezTo>
                    <a:pt x="0" y="373"/>
                    <a:pt x="260" y="320"/>
                    <a:pt x="514" y="320"/>
                  </a:cubicBezTo>
                  <a:cubicBezTo>
                    <a:pt x="543" y="320"/>
                    <a:pt x="543" y="320"/>
                    <a:pt x="543" y="320"/>
                  </a:cubicBezTo>
                  <a:cubicBezTo>
                    <a:pt x="543" y="252"/>
                    <a:pt x="513" y="190"/>
                    <a:pt x="379" y="190"/>
                  </a:cubicBezTo>
                  <a:cubicBezTo>
                    <a:pt x="287" y="190"/>
                    <a:pt x="210" y="219"/>
                    <a:pt x="155" y="270"/>
                  </a:cubicBezTo>
                  <a:cubicBezTo>
                    <a:pt x="22" y="137"/>
                    <a:pt x="22" y="137"/>
                    <a:pt x="22" y="137"/>
                  </a:cubicBezTo>
                  <a:cubicBezTo>
                    <a:pt x="113" y="46"/>
                    <a:pt x="242" y="0"/>
                    <a:pt x="385" y="0"/>
                  </a:cubicBezTo>
                  <a:cubicBezTo>
                    <a:pt x="526" y="0"/>
                    <a:pt x="604" y="20"/>
                    <a:pt x="682" y="91"/>
                  </a:cubicBezTo>
                  <a:cubicBezTo>
                    <a:pt x="757" y="158"/>
                    <a:pt x="770" y="283"/>
                    <a:pt x="770" y="353"/>
                  </a:cubicBezTo>
                  <a:moveTo>
                    <a:pt x="543" y="493"/>
                  </a:moveTo>
                  <a:cubicBezTo>
                    <a:pt x="521" y="493"/>
                    <a:pt x="521" y="493"/>
                    <a:pt x="521" y="493"/>
                  </a:cubicBezTo>
                  <a:cubicBezTo>
                    <a:pt x="484" y="493"/>
                    <a:pt x="394" y="498"/>
                    <a:pt x="326" y="516"/>
                  </a:cubicBezTo>
                  <a:cubicBezTo>
                    <a:pt x="280" y="529"/>
                    <a:pt x="241" y="560"/>
                    <a:pt x="241" y="602"/>
                  </a:cubicBezTo>
                  <a:cubicBezTo>
                    <a:pt x="241" y="663"/>
                    <a:pt x="301" y="689"/>
                    <a:pt x="356" y="689"/>
                  </a:cubicBezTo>
                  <a:cubicBezTo>
                    <a:pt x="473" y="689"/>
                    <a:pt x="543" y="615"/>
                    <a:pt x="543" y="519"/>
                  </a:cubicBezTo>
                  <a:lnTo>
                    <a:pt x="543" y="4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45" name="Freeform 44">
              <a:extLst>
                <a:ext uri="{FF2B5EF4-FFF2-40B4-BE49-F238E27FC236}">
                  <a16:creationId xmlns:a16="http://schemas.microsoft.com/office/drawing/2014/main" id="{A8505E7B-822A-0B4E-81E0-3B522D38C325}"/>
                </a:ext>
              </a:extLst>
            </p:cNvPr>
            <p:cNvSpPr>
              <a:spLocks/>
            </p:cNvSpPr>
            <p:nvPr userDrawn="1"/>
          </p:nvSpPr>
          <p:spPr bwMode="auto">
            <a:xfrm>
              <a:off x="2983" y="3477"/>
              <a:ext cx="154" cy="278"/>
            </a:xfrm>
            <a:custGeom>
              <a:avLst/>
              <a:gdLst>
                <a:gd name="T0" fmla="*/ 401 w 622"/>
                <a:gd name="T1" fmla="*/ 264 h 1120"/>
                <a:gd name="T2" fmla="*/ 401 w 622"/>
                <a:gd name="T3" fmla="*/ 0 h 1120"/>
                <a:gd name="T4" fmla="*/ 163 w 622"/>
                <a:gd name="T5" fmla="*/ 0 h 1120"/>
                <a:gd name="T6" fmla="*/ 163 w 622"/>
                <a:gd name="T7" fmla="*/ 264 h 1120"/>
                <a:gd name="T8" fmla="*/ 0 w 622"/>
                <a:gd name="T9" fmla="*/ 264 h 1120"/>
                <a:gd name="T10" fmla="*/ 0 w 622"/>
                <a:gd name="T11" fmla="*/ 463 h 1120"/>
                <a:gd name="T12" fmla="*/ 163 w 622"/>
                <a:gd name="T13" fmla="*/ 463 h 1120"/>
                <a:gd name="T14" fmla="*/ 163 w 622"/>
                <a:gd name="T15" fmla="*/ 818 h 1120"/>
                <a:gd name="T16" fmla="*/ 231 w 622"/>
                <a:gd name="T17" fmla="*/ 1055 h 1120"/>
                <a:gd name="T18" fmla="*/ 444 w 622"/>
                <a:gd name="T19" fmla="*/ 1120 h 1120"/>
                <a:gd name="T20" fmla="*/ 622 w 622"/>
                <a:gd name="T21" fmla="*/ 1086 h 1120"/>
                <a:gd name="T22" fmla="*/ 622 w 622"/>
                <a:gd name="T23" fmla="*/ 898 h 1120"/>
                <a:gd name="T24" fmla="*/ 494 w 622"/>
                <a:gd name="T25" fmla="*/ 915 h 1120"/>
                <a:gd name="T26" fmla="*/ 401 w 622"/>
                <a:gd name="T27" fmla="*/ 807 h 1120"/>
                <a:gd name="T28" fmla="*/ 401 w 622"/>
                <a:gd name="T29" fmla="*/ 463 h 1120"/>
                <a:gd name="T30" fmla="*/ 622 w 622"/>
                <a:gd name="T31" fmla="*/ 463 h 1120"/>
                <a:gd name="T32" fmla="*/ 622 w 622"/>
                <a:gd name="T33" fmla="*/ 264 h 1120"/>
                <a:gd name="T34" fmla="*/ 401 w 622"/>
                <a:gd name="T35" fmla="*/ 26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2" h="1120">
                  <a:moveTo>
                    <a:pt x="401" y="264"/>
                  </a:moveTo>
                  <a:cubicBezTo>
                    <a:pt x="401" y="0"/>
                    <a:pt x="401" y="0"/>
                    <a:pt x="401" y="0"/>
                  </a:cubicBezTo>
                  <a:cubicBezTo>
                    <a:pt x="163" y="0"/>
                    <a:pt x="163" y="0"/>
                    <a:pt x="163" y="0"/>
                  </a:cubicBezTo>
                  <a:cubicBezTo>
                    <a:pt x="163" y="264"/>
                    <a:pt x="163" y="264"/>
                    <a:pt x="163" y="264"/>
                  </a:cubicBezTo>
                  <a:cubicBezTo>
                    <a:pt x="0" y="264"/>
                    <a:pt x="0" y="264"/>
                    <a:pt x="0" y="264"/>
                  </a:cubicBezTo>
                  <a:cubicBezTo>
                    <a:pt x="0" y="463"/>
                    <a:pt x="0" y="463"/>
                    <a:pt x="0" y="463"/>
                  </a:cubicBezTo>
                  <a:cubicBezTo>
                    <a:pt x="163" y="463"/>
                    <a:pt x="163" y="463"/>
                    <a:pt x="163" y="463"/>
                  </a:cubicBezTo>
                  <a:cubicBezTo>
                    <a:pt x="163" y="818"/>
                    <a:pt x="163" y="818"/>
                    <a:pt x="163" y="818"/>
                  </a:cubicBezTo>
                  <a:cubicBezTo>
                    <a:pt x="163" y="937"/>
                    <a:pt x="184" y="1008"/>
                    <a:pt x="231" y="1055"/>
                  </a:cubicBezTo>
                  <a:cubicBezTo>
                    <a:pt x="276" y="1099"/>
                    <a:pt x="343" y="1120"/>
                    <a:pt x="444" y="1120"/>
                  </a:cubicBezTo>
                  <a:cubicBezTo>
                    <a:pt x="508" y="1120"/>
                    <a:pt x="572" y="1108"/>
                    <a:pt x="622" y="1086"/>
                  </a:cubicBezTo>
                  <a:cubicBezTo>
                    <a:pt x="622" y="898"/>
                    <a:pt x="622" y="898"/>
                    <a:pt x="622" y="898"/>
                  </a:cubicBezTo>
                  <a:cubicBezTo>
                    <a:pt x="592" y="908"/>
                    <a:pt x="549" y="915"/>
                    <a:pt x="494" y="915"/>
                  </a:cubicBezTo>
                  <a:cubicBezTo>
                    <a:pt x="420" y="915"/>
                    <a:pt x="401" y="874"/>
                    <a:pt x="401" y="807"/>
                  </a:cubicBezTo>
                  <a:cubicBezTo>
                    <a:pt x="401" y="463"/>
                    <a:pt x="401" y="463"/>
                    <a:pt x="401" y="463"/>
                  </a:cubicBezTo>
                  <a:cubicBezTo>
                    <a:pt x="622" y="463"/>
                    <a:pt x="622" y="463"/>
                    <a:pt x="622" y="463"/>
                  </a:cubicBezTo>
                  <a:cubicBezTo>
                    <a:pt x="622" y="264"/>
                    <a:pt x="622" y="264"/>
                    <a:pt x="622" y="264"/>
                  </a:cubicBezTo>
                  <a:lnTo>
                    <a:pt x="401"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46" name="Freeform 45">
              <a:extLst>
                <a:ext uri="{FF2B5EF4-FFF2-40B4-BE49-F238E27FC236}">
                  <a16:creationId xmlns:a16="http://schemas.microsoft.com/office/drawing/2014/main" id="{47797B0D-7776-EB46-AC0E-FEADCA78DE82}"/>
                </a:ext>
              </a:extLst>
            </p:cNvPr>
            <p:cNvSpPr>
              <a:spLocks noEditPoints="1"/>
            </p:cNvSpPr>
            <p:nvPr userDrawn="1"/>
          </p:nvSpPr>
          <p:spPr bwMode="auto">
            <a:xfrm>
              <a:off x="4426" y="3538"/>
              <a:ext cx="213" cy="217"/>
            </a:xfrm>
            <a:custGeom>
              <a:avLst/>
              <a:gdLst>
                <a:gd name="T0" fmla="*/ 857 w 857"/>
                <a:gd name="T1" fmla="*/ 453 h 876"/>
                <a:gd name="T2" fmla="*/ 857 w 857"/>
                <a:gd name="T3" fmla="*/ 516 h 876"/>
                <a:gd name="T4" fmla="*/ 244 w 857"/>
                <a:gd name="T5" fmla="*/ 516 h 876"/>
                <a:gd name="T6" fmla="*/ 459 w 857"/>
                <a:gd name="T7" fmla="*/ 680 h 876"/>
                <a:gd name="T8" fmla="*/ 678 w 857"/>
                <a:gd name="T9" fmla="*/ 583 h 876"/>
                <a:gd name="T10" fmla="*/ 829 w 857"/>
                <a:gd name="T11" fmla="*/ 693 h 876"/>
                <a:gd name="T12" fmla="*/ 463 w 857"/>
                <a:gd name="T13" fmla="*/ 876 h 876"/>
                <a:gd name="T14" fmla="*/ 0 w 857"/>
                <a:gd name="T15" fmla="*/ 438 h 876"/>
                <a:gd name="T16" fmla="*/ 433 w 857"/>
                <a:gd name="T17" fmla="*/ 0 h 876"/>
                <a:gd name="T18" fmla="*/ 857 w 857"/>
                <a:gd name="T19" fmla="*/ 453 h 876"/>
                <a:gd name="T20" fmla="*/ 605 w 857"/>
                <a:gd name="T21" fmla="*/ 345 h 876"/>
                <a:gd name="T22" fmla="*/ 425 w 857"/>
                <a:gd name="T23" fmla="*/ 189 h 876"/>
                <a:gd name="T24" fmla="*/ 245 w 857"/>
                <a:gd name="T25" fmla="*/ 345 h 876"/>
                <a:gd name="T26" fmla="*/ 605 w 857"/>
                <a:gd name="T27" fmla="*/ 34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7" h="876">
                  <a:moveTo>
                    <a:pt x="857" y="453"/>
                  </a:moveTo>
                  <a:cubicBezTo>
                    <a:pt x="857" y="516"/>
                    <a:pt x="857" y="516"/>
                    <a:pt x="857" y="516"/>
                  </a:cubicBezTo>
                  <a:cubicBezTo>
                    <a:pt x="244" y="516"/>
                    <a:pt x="244" y="516"/>
                    <a:pt x="244" y="516"/>
                  </a:cubicBezTo>
                  <a:cubicBezTo>
                    <a:pt x="249" y="602"/>
                    <a:pt x="345" y="675"/>
                    <a:pt x="459" y="680"/>
                  </a:cubicBezTo>
                  <a:cubicBezTo>
                    <a:pt x="565" y="684"/>
                    <a:pt x="623" y="642"/>
                    <a:pt x="678" y="583"/>
                  </a:cubicBezTo>
                  <a:cubicBezTo>
                    <a:pt x="829" y="693"/>
                    <a:pt x="829" y="693"/>
                    <a:pt x="829" y="693"/>
                  </a:cubicBezTo>
                  <a:cubicBezTo>
                    <a:pt x="737" y="809"/>
                    <a:pt x="624" y="876"/>
                    <a:pt x="463" y="876"/>
                  </a:cubicBezTo>
                  <a:cubicBezTo>
                    <a:pt x="208" y="876"/>
                    <a:pt x="0" y="718"/>
                    <a:pt x="0" y="438"/>
                  </a:cubicBezTo>
                  <a:cubicBezTo>
                    <a:pt x="0" y="215"/>
                    <a:pt x="139" y="0"/>
                    <a:pt x="433" y="0"/>
                  </a:cubicBezTo>
                  <a:cubicBezTo>
                    <a:pt x="736" y="0"/>
                    <a:pt x="857" y="235"/>
                    <a:pt x="857" y="453"/>
                  </a:cubicBezTo>
                  <a:moveTo>
                    <a:pt x="605" y="345"/>
                  </a:moveTo>
                  <a:cubicBezTo>
                    <a:pt x="594" y="254"/>
                    <a:pt x="544" y="187"/>
                    <a:pt x="425" y="189"/>
                  </a:cubicBezTo>
                  <a:cubicBezTo>
                    <a:pt x="324" y="191"/>
                    <a:pt x="256" y="259"/>
                    <a:pt x="245" y="345"/>
                  </a:cubicBezTo>
                  <a:lnTo>
                    <a:pt x="605"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47" name="Freeform 46">
              <a:extLst>
                <a:ext uri="{FF2B5EF4-FFF2-40B4-BE49-F238E27FC236}">
                  <a16:creationId xmlns:a16="http://schemas.microsoft.com/office/drawing/2014/main" id="{2B6AB909-9B21-0F4F-8954-842AEA56C96D}"/>
                </a:ext>
              </a:extLst>
            </p:cNvPr>
            <p:cNvSpPr>
              <a:spLocks/>
            </p:cNvSpPr>
            <p:nvPr userDrawn="1"/>
          </p:nvSpPr>
          <p:spPr bwMode="auto">
            <a:xfrm>
              <a:off x="2464" y="3449"/>
              <a:ext cx="272" cy="301"/>
            </a:xfrm>
            <a:custGeom>
              <a:avLst/>
              <a:gdLst>
                <a:gd name="T0" fmla="*/ 207 w 272"/>
                <a:gd name="T1" fmla="*/ 0 h 301"/>
                <a:gd name="T2" fmla="*/ 207 w 272"/>
                <a:gd name="T3" fmla="*/ 204 h 301"/>
                <a:gd name="T4" fmla="*/ 80 w 272"/>
                <a:gd name="T5" fmla="*/ 0 h 301"/>
                <a:gd name="T6" fmla="*/ 0 w 272"/>
                <a:gd name="T7" fmla="*/ 0 h 301"/>
                <a:gd name="T8" fmla="*/ 0 w 272"/>
                <a:gd name="T9" fmla="*/ 301 h 301"/>
                <a:gd name="T10" fmla="*/ 65 w 272"/>
                <a:gd name="T11" fmla="*/ 301 h 301"/>
                <a:gd name="T12" fmla="*/ 65 w 272"/>
                <a:gd name="T13" fmla="*/ 90 h 301"/>
                <a:gd name="T14" fmla="*/ 196 w 272"/>
                <a:gd name="T15" fmla="*/ 301 h 301"/>
                <a:gd name="T16" fmla="*/ 272 w 272"/>
                <a:gd name="T17" fmla="*/ 301 h 301"/>
                <a:gd name="T18" fmla="*/ 272 w 272"/>
                <a:gd name="T19" fmla="*/ 0 h 301"/>
                <a:gd name="T20" fmla="*/ 207 w 272"/>
                <a:gd name="T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01">
                  <a:moveTo>
                    <a:pt x="207" y="0"/>
                  </a:moveTo>
                  <a:lnTo>
                    <a:pt x="207" y="204"/>
                  </a:lnTo>
                  <a:lnTo>
                    <a:pt x="80" y="0"/>
                  </a:lnTo>
                  <a:lnTo>
                    <a:pt x="0" y="0"/>
                  </a:lnTo>
                  <a:lnTo>
                    <a:pt x="0" y="301"/>
                  </a:lnTo>
                  <a:lnTo>
                    <a:pt x="65" y="301"/>
                  </a:lnTo>
                  <a:lnTo>
                    <a:pt x="65" y="90"/>
                  </a:lnTo>
                  <a:lnTo>
                    <a:pt x="196" y="301"/>
                  </a:lnTo>
                  <a:lnTo>
                    <a:pt x="272" y="301"/>
                  </a:lnTo>
                  <a:lnTo>
                    <a:pt x="272" y="0"/>
                  </a:lnTo>
                  <a:lnTo>
                    <a:pt x="2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48" name="Freeform 47">
              <a:extLst>
                <a:ext uri="{FF2B5EF4-FFF2-40B4-BE49-F238E27FC236}">
                  <a16:creationId xmlns:a16="http://schemas.microsoft.com/office/drawing/2014/main" id="{F10B75ED-4C86-E942-9CC2-0A2A0E0CCBF8}"/>
                </a:ext>
              </a:extLst>
            </p:cNvPr>
            <p:cNvSpPr>
              <a:spLocks/>
            </p:cNvSpPr>
            <p:nvPr userDrawn="1"/>
          </p:nvSpPr>
          <p:spPr bwMode="auto">
            <a:xfrm>
              <a:off x="3734" y="3543"/>
              <a:ext cx="321" cy="207"/>
            </a:xfrm>
            <a:custGeom>
              <a:avLst/>
              <a:gdLst>
                <a:gd name="T0" fmla="*/ 259 w 321"/>
                <a:gd name="T1" fmla="*/ 0 h 207"/>
                <a:gd name="T2" fmla="*/ 226 w 321"/>
                <a:gd name="T3" fmla="*/ 129 h 207"/>
                <a:gd name="T4" fmla="*/ 192 w 321"/>
                <a:gd name="T5" fmla="*/ 0 h 207"/>
                <a:gd name="T6" fmla="*/ 131 w 321"/>
                <a:gd name="T7" fmla="*/ 0 h 207"/>
                <a:gd name="T8" fmla="*/ 98 w 321"/>
                <a:gd name="T9" fmla="*/ 128 h 207"/>
                <a:gd name="T10" fmla="*/ 65 w 321"/>
                <a:gd name="T11" fmla="*/ 0 h 207"/>
                <a:gd name="T12" fmla="*/ 0 w 321"/>
                <a:gd name="T13" fmla="*/ 0 h 207"/>
                <a:gd name="T14" fmla="*/ 66 w 321"/>
                <a:gd name="T15" fmla="*/ 207 h 207"/>
                <a:gd name="T16" fmla="*/ 125 w 321"/>
                <a:gd name="T17" fmla="*/ 207 h 207"/>
                <a:gd name="T18" fmla="*/ 161 w 321"/>
                <a:gd name="T19" fmla="*/ 77 h 207"/>
                <a:gd name="T20" fmla="*/ 201 w 321"/>
                <a:gd name="T21" fmla="*/ 207 h 207"/>
                <a:gd name="T22" fmla="*/ 255 w 321"/>
                <a:gd name="T23" fmla="*/ 207 h 207"/>
                <a:gd name="T24" fmla="*/ 321 w 321"/>
                <a:gd name="T25" fmla="*/ 0 h 207"/>
                <a:gd name="T26" fmla="*/ 259 w 321"/>
                <a:gd name="T2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1" h="207">
                  <a:moveTo>
                    <a:pt x="259" y="0"/>
                  </a:moveTo>
                  <a:lnTo>
                    <a:pt x="226" y="129"/>
                  </a:lnTo>
                  <a:lnTo>
                    <a:pt x="192" y="0"/>
                  </a:lnTo>
                  <a:lnTo>
                    <a:pt x="131" y="0"/>
                  </a:lnTo>
                  <a:lnTo>
                    <a:pt x="98" y="128"/>
                  </a:lnTo>
                  <a:lnTo>
                    <a:pt x="65" y="0"/>
                  </a:lnTo>
                  <a:lnTo>
                    <a:pt x="0" y="0"/>
                  </a:lnTo>
                  <a:lnTo>
                    <a:pt x="66" y="207"/>
                  </a:lnTo>
                  <a:lnTo>
                    <a:pt x="125" y="207"/>
                  </a:lnTo>
                  <a:lnTo>
                    <a:pt x="161" y="77"/>
                  </a:lnTo>
                  <a:lnTo>
                    <a:pt x="201" y="207"/>
                  </a:lnTo>
                  <a:lnTo>
                    <a:pt x="255" y="207"/>
                  </a:lnTo>
                  <a:lnTo>
                    <a:pt x="321" y="0"/>
                  </a:lnTo>
                  <a:lnTo>
                    <a:pt x="2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49" name="Freeform 48">
              <a:extLst>
                <a:ext uri="{FF2B5EF4-FFF2-40B4-BE49-F238E27FC236}">
                  <a16:creationId xmlns:a16="http://schemas.microsoft.com/office/drawing/2014/main" id="{0AD00EF9-F9B6-0849-A3E2-8B358D567EDD}"/>
                </a:ext>
              </a:extLst>
            </p:cNvPr>
            <p:cNvSpPr>
              <a:spLocks/>
            </p:cNvSpPr>
            <p:nvPr userDrawn="1"/>
          </p:nvSpPr>
          <p:spPr bwMode="auto">
            <a:xfrm>
              <a:off x="3175" y="3543"/>
              <a:ext cx="60" cy="207"/>
            </a:xfrm>
            <a:custGeom>
              <a:avLst/>
              <a:gdLst>
                <a:gd name="T0" fmla="*/ 60 w 60"/>
                <a:gd name="T1" fmla="*/ 0 h 207"/>
                <a:gd name="T2" fmla="*/ 0 w 60"/>
                <a:gd name="T3" fmla="*/ 0 h 207"/>
                <a:gd name="T4" fmla="*/ 0 w 60"/>
                <a:gd name="T5" fmla="*/ 106 h 207"/>
                <a:gd name="T6" fmla="*/ 0 w 60"/>
                <a:gd name="T7" fmla="*/ 207 h 207"/>
                <a:gd name="T8" fmla="*/ 60 w 60"/>
                <a:gd name="T9" fmla="*/ 207 h 207"/>
                <a:gd name="T10" fmla="*/ 60 w 60"/>
                <a:gd name="T11" fmla="*/ 106 h 207"/>
                <a:gd name="T12" fmla="*/ 60 w 60"/>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60" h="207">
                  <a:moveTo>
                    <a:pt x="60" y="0"/>
                  </a:moveTo>
                  <a:lnTo>
                    <a:pt x="0" y="0"/>
                  </a:lnTo>
                  <a:lnTo>
                    <a:pt x="0" y="106"/>
                  </a:lnTo>
                  <a:lnTo>
                    <a:pt x="0" y="207"/>
                  </a:lnTo>
                  <a:lnTo>
                    <a:pt x="60" y="207"/>
                  </a:lnTo>
                  <a:lnTo>
                    <a:pt x="60" y="106"/>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0" name="Freeform 49">
              <a:extLst>
                <a:ext uri="{FF2B5EF4-FFF2-40B4-BE49-F238E27FC236}">
                  <a16:creationId xmlns:a16="http://schemas.microsoft.com/office/drawing/2014/main" id="{A4D0F087-871B-E34C-AD7D-B06B274C1C0E}"/>
                </a:ext>
              </a:extLst>
            </p:cNvPr>
            <p:cNvSpPr>
              <a:spLocks/>
            </p:cNvSpPr>
            <p:nvPr userDrawn="1"/>
          </p:nvSpPr>
          <p:spPr bwMode="auto">
            <a:xfrm>
              <a:off x="4076" y="3543"/>
              <a:ext cx="59" cy="207"/>
            </a:xfrm>
            <a:custGeom>
              <a:avLst/>
              <a:gdLst>
                <a:gd name="T0" fmla="*/ 59 w 59"/>
                <a:gd name="T1" fmla="*/ 0 h 207"/>
                <a:gd name="T2" fmla="*/ 0 w 59"/>
                <a:gd name="T3" fmla="*/ 0 h 207"/>
                <a:gd name="T4" fmla="*/ 0 w 59"/>
                <a:gd name="T5" fmla="*/ 106 h 207"/>
                <a:gd name="T6" fmla="*/ 0 w 59"/>
                <a:gd name="T7" fmla="*/ 207 h 207"/>
                <a:gd name="T8" fmla="*/ 59 w 59"/>
                <a:gd name="T9" fmla="*/ 207 h 207"/>
                <a:gd name="T10" fmla="*/ 59 w 59"/>
                <a:gd name="T11" fmla="*/ 106 h 207"/>
                <a:gd name="T12" fmla="*/ 59 w 59"/>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59" h="207">
                  <a:moveTo>
                    <a:pt x="59" y="0"/>
                  </a:moveTo>
                  <a:lnTo>
                    <a:pt x="0" y="0"/>
                  </a:lnTo>
                  <a:lnTo>
                    <a:pt x="0" y="106"/>
                  </a:lnTo>
                  <a:lnTo>
                    <a:pt x="0" y="207"/>
                  </a:lnTo>
                  <a:lnTo>
                    <a:pt x="59" y="207"/>
                  </a:lnTo>
                  <a:lnTo>
                    <a:pt x="59" y="106"/>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1" name="Freeform 50">
              <a:extLst>
                <a:ext uri="{FF2B5EF4-FFF2-40B4-BE49-F238E27FC236}">
                  <a16:creationId xmlns:a16="http://schemas.microsoft.com/office/drawing/2014/main" id="{A6B66F9A-0996-FF48-AC00-75AFF13986AF}"/>
                </a:ext>
              </a:extLst>
            </p:cNvPr>
            <p:cNvSpPr>
              <a:spLocks/>
            </p:cNvSpPr>
            <p:nvPr userDrawn="1"/>
          </p:nvSpPr>
          <p:spPr bwMode="auto">
            <a:xfrm>
              <a:off x="3527" y="3538"/>
              <a:ext cx="190" cy="212"/>
            </a:xfrm>
            <a:custGeom>
              <a:avLst/>
              <a:gdLst>
                <a:gd name="T0" fmla="*/ 686 w 767"/>
                <a:gd name="T1" fmla="*/ 77 h 857"/>
                <a:gd name="T2" fmla="*/ 480 w 767"/>
                <a:gd name="T3" fmla="*/ 0 h 857"/>
                <a:gd name="T4" fmla="*/ 231 w 767"/>
                <a:gd name="T5" fmla="*/ 111 h 857"/>
                <a:gd name="T6" fmla="*/ 231 w 767"/>
                <a:gd name="T7" fmla="*/ 20 h 857"/>
                <a:gd name="T8" fmla="*/ 0 w 767"/>
                <a:gd name="T9" fmla="*/ 20 h 857"/>
                <a:gd name="T10" fmla="*/ 0 w 767"/>
                <a:gd name="T11" fmla="*/ 857 h 857"/>
                <a:gd name="T12" fmla="*/ 241 w 767"/>
                <a:gd name="T13" fmla="*/ 857 h 857"/>
                <a:gd name="T14" fmla="*/ 241 w 767"/>
                <a:gd name="T15" fmla="*/ 402 h 857"/>
                <a:gd name="T16" fmla="*/ 285 w 767"/>
                <a:gd name="T17" fmla="*/ 268 h 857"/>
                <a:gd name="T18" fmla="*/ 390 w 767"/>
                <a:gd name="T19" fmla="*/ 221 h 857"/>
                <a:gd name="T20" fmla="*/ 494 w 767"/>
                <a:gd name="T21" fmla="*/ 268 h 857"/>
                <a:gd name="T22" fmla="*/ 527 w 767"/>
                <a:gd name="T23" fmla="*/ 434 h 857"/>
                <a:gd name="T24" fmla="*/ 527 w 767"/>
                <a:gd name="T25" fmla="*/ 857 h 857"/>
                <a:gd name="T26" fmla="*/ 767 w 767"/>
                <a:gd name="T27" fmla="*/ 857 h 857"/>
                <a:gd name="T28" fmla="*/ 767 w 767"/>
                <a:gd name="T29" fmla="*/ 334 h 857"/>
                <a:gd name="T30" fmla="*/ 686 w 767"/>
                <a:gd name="T31" fmla="*/ 7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7" h="857">
                  <a:moveTo>
                    <a:pt x="686" y="77"/>
                  </a:moveTo>
                  <a:cubicBezTo>
                    <a:pt x="636" y="24"/>
                    <a:pt x="573" y="0"/>
                    <a:pt x="480" y="0"/>
                  </a:cubicBezTo>
                  <a:cubicBezTo>
                    <a:pt x="388" y="1"/>
                    <a:pt x="281" y="46"/>
                    <a:pt x="231" y="111"/>
                  </a:cubicBezTo>
                  <a:cubicBezTo>
                    <a:pt x="231" y="20"/>
                    <a:pt x="231" y="20"/>
                    <a:pt x="231" y="20"/>
                  </a:cubicBezTo>
                  <a:cubicBezTo>
                    <a:pt x="0" y="20"/>
                    <a:pt x="0" y="20"/>
                    <a:pt x="0" y="20"/>
                  </a:cubicBezTo>
                  <a:cubicBezTo>
                    <a:pt x="0" y="857"/>
                    <a:pt x="0" y="857"/>
                    <a:pt x="0" y="857"/>
                  </a:cubicBezTo>
                  <a:cubicBezTo>
                    <a:pt x="241" y="857"/>
                    <a:pt x="241" y="857"/>
                    <a:pt x="241" y="857"/>
                  </a:cubicBezTo>
                  <a:cubicBezTo>
                    <a:pt x="241" y="402"/>
                    <a:pt x="241" y="402"/>
                    <a:pt x="241" y="402"/>
                  </a:cubicBezTo>
                  <a:cubicBezTo>
                    <a:pt x="241" y="343"/>
                    <a:pt x="257" y="299"/>
                    <a:pt x="285" y="268"/>
                  </a:cubicBezTo>
                  <a:cubicBezTo>
                    <a:pt x="309" y="241"/>
                    <a:pt x="345" y="224"/>
                    <a:pt x="390" y="221"/>
                  </a:cubicBezTo>
                  <a:cubicBezTo>
                    <a:pt x="444" y="218"/>
                    <a:pt x="473" y="242"/>
                    <a:pt x="494" y="268"/>
                  </a:cubicBezTo>
                  <a:cubicBezTo>
                    <a:pt x="520" y="300"/>
                    <a:pt x="527" y="357"/>
                    <a:pt x="527" y="434"/>
                  </a:cubicBezTo>
                  <a:cubicBezTo>
                    <a:pt x="527" y="857"/>
                    <a:pt x="527" y="857"/>
                    <a:pt x="527" y="857"/>
                  </a:cubicBezTo>
                  <a:cubicBezTo>
                    <a:pt x="767" y="857"/>
                    <a:pt x="767" y="857"/>
                    <a:pt x="767" y="857"/>
                  </a:cubicBezTo>
                  <a:cubicBezTo>
                    <a:pt x="767" y="334"/>
                    <a:pt x="767" y="334"/>
                    <a:pt x="767" y="334"/>
                  </a:cubicBezTo>
                  <a:cubicBezTo>
                    <a:pt x="767" y="232"/>
                    <a:pt x="754" y="147"/>
                    <a:pt x="686"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2" name="Freeform 51">
              <a:extLst>
                <a:ext uri="{FF2B5EF4-FFF2-40B4-BE49-F238E27FC236}">
                  <a16:creationId xmlns:a16="http://schemas.microsoft.com/office/drawing/2014/main" id="{C0087572-5A55-E341-9BB5-C693AC960A1A}"/>
                </a:ext>
              </a:extLst>
            </p:cNvPr>
            <p:cNvSpPr>
              <a:spLocks noEditPoints="1"/>
            </p:cNvSpPr>
            <p:nvPr userDrawn="1"/>
          </p:nvSpPr>
          <p:spPr bwMode="auto">
            <a:xfrm>
              <a:off x="4170" y="3449"/>
              <a:ext cx="222" cy="306"/>
            </a:xfrm>
            <a:custGeom>
              <a:avLst/>
              <a:gdLst>
                <a:gd name="T0" fmla="*/ 900 w 900"/>
                <a:gd name="T1" fmla="*/ 0 h 1233"/>
                <a:gd name="T2" fmla="*/ 900 w 900"/>
                <a:gd name="T3" fmla="*/ 1214 h 1233"/>
                <a:gd name="T4" fmla="*/ 673 w 900"/>
                <a:gd name="T5" fmla="*/ 1214 h 1233"/>
                <a:gd name="T6" fmla="*/ 673 w 900"/>
                <a:gd name="T7" fmla="*/ 1121 h 1233"/>
                <a:gd name="T8" fmla="*/ 414 w 900"/>
                <a:gd name="T9" fmla="*/ 1233 h 1233"/>
                <a:gd name="T10" fmla="*/ 124 w 900"/>
                <a:gd name="T11" fmla="*/ 1121 h 1233"/>
                <a:gd name="T12" fmla="*/ 0 w 900"/>
                <a:gd name="T13" fmla="*/ 796 h 1233"/>
                <a:gd name="T14" fmla="*/ 406 w 900"/>
                <a:gd name="T15" fmla="*/ 357 h 1233"/>
                <a:gd name="T16" fmla="*/ 659 w 900"/>
                <a:gd name="T17" fmla="*/ 451 h 1233"/>
                <a:gd name="T18" fmla="*/ 659 w 900"/>
                <a:gd name="T19" fmla="*/ 0 h 1233"/>
                <a:gd name="T20" fmla="*/ 900 w 900"/>
                <a:gd name="T21" fmla="*/ 0 h 1233"/>
                <a:gd name="T22" fmla="*/ 666 w 900"/>
                <a:gd name="T23" fmla="*/ 796 h 1233"/>
                <a:gd name="T24" fmla="*/ 453 w 900"/>
                <a:gd name="T25" fmla="*/ 569 h 1233"/>
                <a:gd name="T26" fmla="*/ 241 w 900"/>
                <a:gd name="T27" fmla="*/ 796 h 1233"/>
                <a:gd name="T28" fmla="*/ 453 w 900"/>
                <a:gd name="T29" fmla="*/ 1022 h 1233"/>
                <a:gd name="T30" fmla="*/ 666 w 900"/>
                <a:gd name="T31" fmla="*/ 796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233">
                  <a:moveTo>
                    <a:pt x="900" y="0"/>
                  </a:moveTo>
                  <a:cubicBezTo>
                    <a:pt x="900" y="1214"/>
                    <a:pt x="900" y="1214"/>
                    <a:pt x="900" y="1214"/>
                  </a:cubicBezTo>
                  <a:cubicBezTo>
                    <a:pt x="673" y="1214"/>
                    <a:pt x="673" y="1214"/>
                    <a:pt x="673" y="1214"/>
                  </a:cubicBezTo>
                  <a:cubicBezTo>
                    <a:pt x="673" y="1121"/>
                    <a:pt x="673" y="1121"/>
                    <a:pt x="673" y="1121"/>
                  </a:cubicBezTo>
                  <a:cubicBezTo>
                    <a:pt x="620" y="1182"/>
                    <a:pt x="534" y="1233"/>
                    <a:pt x="414" y="1233"/>
                  </a:cubicBezTo>
                  <a:cubicBezTo>
                    <a:pt x="298" y="1233"/>
                    <a:pt x="198" y="1195"/>
                    <a:pt x="124" y="1121"/>
                  </a:cubicBezTo>
                  <a:cubicBezTo>
                    <a:pt x="44" y="1041"/>
                    <a:pt x="0" y="926"/>
                    <a:pt x="0" y="796"/>
                  </a:cubicBezTo>
                  <a:cubicBezTo>
                    <a:pt x="0" y="541"/>
                    <a:pt x="171" y="357"/>
                    <a:pt x="406" y="357"/>
                  </a:cubicBezTo>
                  <a:cubicBezTo>
                    <a:pt x="508" y="357"/>
                    <a:pt x="594" y="389"/>
                    <a:pt x="659" y="451"/>
                  </a:cubicBezTo>
                  <a:cubicBezTo>
                    <a:pt x="659" y="0"/>
                    <a:pt x="659" y="0"/>
                    <a:pt x="659" y="0"/>
                  </a:cubicBezTo>
                  <a:lnTo>
                    <a:pt x="900" y="0"/>
                  </a:lnTo>
                  <a:close/>
                  <a:moveTo>
                    <a:pt x="666" y="796"/>
                  </a:moveTo>
                  <a:cubicBezTo>
                    <a:pt x="666" y="683"/>
                    <a:pt x="593" y="569"/>
                    <a:pt x="453" y="569"/>
                  </a:cubicBezTo>
                  <a:cubicBezTo>
                    <a:pt x="314" y="569"/>
                    <a:pt x="241" y="683"/>
                    <a:pt x="241" y="796"/>
                  </a:cubicBezTo>
                  <a:cubicBezTo>
                    <a:pt x="241" y="908"/>
                    <a:pt x="314" y="1022"/>
                    <a:pt x="453" y="1022"/>
                  </a:cubicBezTo>
                  <a:cubicBezTo>
                    <a:pt x="593" y="1022"/>
                    <a:pt x="666" y="908"/>
                    <a:pt x="666" y="7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3" name="Freeform 52">
              <a:extLst>
                <a:ext uri="{FF2B5EF4-FFF2-40B4-BE49-F238E27FC236}">
                  <a16:creationId xmlns:a16="http://schemas.microsoft.com/office/drawing/2014/main" id="{24651269-9D3B-C441-8BAB-6CB1D1D8081A}"/>
                </a:ext>
              </a:extLst>
            </p:cNvPr>
            <p:cNvSpPr>
              <a:spLocks noEditPoints="1"/>
            </p:cNvSpPr>
            <p:nvPr userDrawn="1"/>
          </p:nvSpPr>
          <p:spPr bwMode="auto">
            <a:xfrm>
              <a:off x="3269" y="3538"/>
              <a:ext cx="224" cy="217"/>
            </a:xfrm>
            <a:custGeom>
              <a:avLst/>
              <a:gdLst>
                <a:gd name="T0" fmla="*/ 905 w 905"/>
                <a:gd name="T1" fmla="*/ 438 h 877"/>
                <a:gd name="T2" fmla="*/ 453 w 905"/>
                <a:gd name="T3" fmla="*/ 877 h 877"/>
                <a:gd name="T4" fmla="*/ 0 w 905"/>
                <a:gd name="T5" fmla="*/ 438 h 877"/>
                <a:gd name="T6" fmla="*/ 453 w 905"/>
                <a:gd name="T7" fmla="*/ 0 h 877"/>
                <a:gd name="T8" fmla="*/ 905 w 905"/>
                <a:gd name="T9" fmla="*/ 438 h 877"/>
                <a:gd name="T10" fmla="*/ 453 w 905"/>
                <a:gd name="T11" fmla="*/ 212 h 877"/>
                <a:gd name="T12" fmla="*/ 241 w 905"/>
                <a:gd name="T13" fmla="*/ 438 h 877"/>
                <a:gd name="T14" fmla="*/ 453 w 905"/>
                <a:gd name="T15" fmla="*/ 664 h 877"/>
                <a:gd name="T16" fmla="*/ 665 w 905"/>
                <a:gd name="T17" fmla="*/ 438 h 877"/>
                <a:gd name="T18" fmla="*/ 453 w 905"/>
                <a:gd name="T19" fmla="*/ 212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5" h="877">
                  <a:moveTo>
                    <a:pt x="905" y="438"/>
                  </a:moveTo>
                  <a:cubicBezTo>
                    <a:pt x="905" y="692"/>
                    <a:pt x="715" y="877"/>
                    <a:pt x="453" y="877"/>
                  </a:cubicBezTo>
                  <a:cubicBezTo>
                    <a:pt x="190" y="877"/>
                    <a:pt x="0" y="692"/>
                    <a:pt x="0" y="438"/>
                  </a:cubicBezTo>
                  <a:cubicBezTo>
                    <a:pt x="0" y="184"/>
                    <a:pt x="190" y="0"/>
                    <a:pt x="453" y="0"/>
                  </a:cubicBezTo>
                  <a:cubicBezTo>
                    <a:pt x="715" y="0"/>
                    <a:pt x="905" y="184"/>
                    <a:pt x="905" y="438"/>
                  </a:cubicBezTo>
                  <a:moveTo>
                    <a:pt x="453" y="212"/>
                  </a:moveTo>
                  <a:cubicBezTo>
                    <a:pt x="313" y="212"/>
                    <a:pt x="241" y="326"/>
                    <a:pt x="241" y="438"/>
                  </a:cubicBezTo>
                  <a:cubicBezTo>
                    <a:pt x="241" y="551"/>
                    <a:pt x="313" y="664"/>
                    <a:pt x="453" y="664"/>
                  </a:cubicBezTo>
                  <a:cubicBezTo>
                    <a:pt x="592" y="664"/>
                    <a:pt x="665" y="551"/>
                    <a:pt x="665" y="438"/>
                  </a:cubicBezTo>
                  <a:cubicBezTo>
                    <a:pt x="665" y="326"/>
                    <a:pt x="592" y="212"/>
                    <a:pt x="453"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4" name="Freeform 53">
              <a:extLst>
                <a:ext uri="{FF2B5EF4-FFF2-40B4-BE49-F238E27FC236}">
                  <a16:creationId xmlns:a16="http://schemas.microsoft.com/office/drawing/2014/main" id="{25DFB12A-BF36-8543-A636-8EBAF39717B0}"/>
                </a:ext>
              </a:extLst>
            </p:cNvPr>
            <p:cNvSpPr>
              <a:spLocks noEditPoints="1"/>
            </p:cNvSpPr>
            <p:nvPr userDrawn="1"/>
          </p:nvSpPr>
          <p:spPr bwMode="auto">
            <a:xfrm>
              <a:off x="4636" y="3449"/>
              <a:ext cx="95" cy="95"/>
            </a:xfrm>
            <a:custGeom>
              <a:avLst/>
              <a:gdLst>
                <a:gd name="T0" fmla="*/ 118 w 383"/>
                <a:gd name="T1" fmla="*/ 299 h 382"/>
                <a:gd name="T2" fmla="*/ 158 w 383"/>
                <a:gd name="T3" fmla="*/ 299 h 382"/>
                <a:gd name="T4" fmla="*/ 158 w 383"/>
                <a:gd name="T5" fmla="*/ 209 h 382"/>
                <a:gd name="T6" fmla="*/ 187 w 383"/>
                <a:gd name="T7" fmla="*/ 209 h 382"/>
                <a:gd name="T8" fmla="*/ 242 w 383"/>
                <a:gd name="T9" fmla="*/ 299 h 382"/>
                <a:gd name="T10" fmla="*/ 284 w 383"/>
                <a:gd name="T11" fmla="*/ 299 h 382"/>
                <a:gd name="T12" fmla="*/ 227 w 383"/>
                <a:gd name="T13" fmla="*/ 206 h 382"/>
                <a:gd name="T14" fmla="*/ 279 w 383"/>
                <a:gd name="T15" fmla="*/ 146 h 382"/>
                <a:gd name="T16" fmla="*/ 202 w 383"/>
                <a:gd name="T17" fmla="*/ 80 h 382"/>
                <a:gd name="T18" fmla="*/ 118 w 383"/>
                <a:gd name="T19" fmla="*/ 80 h 382"/>
                <a:gd name="T20" fmla="*/ 118 w 383"/>
                <a:gd name="T21" fmla="*/ 299 h 382"/>
                <a:gd name="T22" fmla="*/ 158 w 383"/>
                <a:gd name="T23" fmla="*/ 114 h 382"/>
                <a:gd name="T24" fmla="*/ 187 w 383"/>
                <a:gd name="T25" fmla="*/ 114 h 382"/>
                <a:gd name="T26" fmla="*/ 239 w 383"/>
                <a:gd name="T27" fmla="*/ 145 h 382"/>
                <a:gd name="T28" fmla="*/ 187 w 383"/>
                <a:gd name="T29" fmla="*/ 176 h 382"/>
                <a:gd name="T30" fmla="*/ 158 w 383"/>
                <a:gd name="T31" fmla="*/ 176 h 382"/>
                <a:gd name="T32" fmla="*/ 158 w 383"/>
                <a:gd name="T33" fmla="*/ 114 h 382"/>
                <a:gd name="T34" fmla="*/ 0 w 383"/>
                <a:gd name="T35" fmla="*/ 191 h 382"/>
                <a:gd name="T36" fmla="*/ 191 w 383"/>
                <a:gd name="T37" fmla="*/ 382 h 382"/>
                <a:gd name="T38" fmla="*/ 383 w 383"/>
                <a:gd name="T39" fmla="*/ 191 h 382"/>
                <a:gd name="T40" fmla="*/ 191 w 383"/>
                <a:gd name="T41" fmla="*/ 0 h 382"/>
                <a:gd name="T42" fmla="*/ 0 w 383"/>
                <a:gd name="T43" fmla="*/ 191 h 382"/>
                <a:gd name="T44" fmla="*/ 34 w 383"/>
                <a:gd name="T45" fmla="*/ 191 h 382"/>
                <a:gd name="T46" fmla="*/ 191 w 383"/>
                <a:gd name="T47" fmla="*/ 34 h 382"/>
                <a:gd name="T48" fmla="*/ 349 w 383"/>
                <a:gd name="T49" fmla="*/ 191 h 382"/>
                <a:gd name="T50" fmla="*/ 191 w 383"/>
                <a:gd name="T51" fmla="*/ 349 h 382"/>
                <a:gd name="T52" fmla="*/ 34 w 383"/>
                <a:gd name="T53"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3" h="382">
                  <a:moveTo>
                    <a:pt x="118" y="299"/>
                  </a:moveTo>
                  <a:cubicBezTo>
                    <a:pt x="158" y="299"/>
                    <a:pt x="158" y="299"/>
                    <a:pt x="158" y="299"/>
                  </a:cubicBezTo>
                  <a:cubicBezTo>
                    <a:pt x="158" y="209"/>
                    <a:pt x="158" y="209"/>
                    <a:pt x="158" y="209"/>
                  </a:cubicBezTo>
                  <a:cubicBezTo>
                    <a:pt x="187" y="209"/>
                    <a:pt x="187" y="209"/>
                    <a:pt x="187" y="209"/>
                  </a:cubicBezTo>
                  <a:cubicBezTo>
                    <a:pt x="242" y="299"/>
                    <a:pt x="242" y="299"/>
                    <a:pt x="242" y="299"/>
                  </a:cubicBezTo>
                  <a:cubicBezTo>
                    <a:pt x="284" y="299"/>
                    <a:pt x="284" y="299"/>
                    <a:pt x="284" y="299"/>
                  </a:cubicBezTo>
                  <a:cubicBezTo>
                    <a:pt x="227" y="206"/>
                    <a:pt x="227" y="206"/>
                    <a:pt x="227" y="206"/>
                  </a:cubicBezTo>
                  <a:cubicBezTo>
                    <a:pt x="257" y="203"/>
                    <a:pt x="279" y="184"/>
                    <a:pt x="279" y="146"/>
                  </a:cubicBezTo>
                  <a:cubicBezTo>
                    <a:pt x="279" y="104"/>
                    <a:pt x="255" y="80"/>
                    <a:pt x="202" y="80"/>
                  </a:cubicBezTo>
                  <a:cubicBezTo>
                    <a:pt x="118" y="80"/>
                    <a:pt x="118" y="80"/>
                    <a:pt x="118" y="80"/>
                  </a:cubicBezTo>
                  <a:lnTo>
                    <a:pt x="118" y="299"/>
                  </a:lnTo>
                  <a:close/>
                  <a:moveTo>
                    <a:pt x="158" y="114"/>
                  </a:moveTo>
                  <a:cubicBezTo>
                    <a:pt x="187" y="114"/>
                    <a:pt x="187" y="114"/>
                    <a:pt x="187" y="114"/>
                  </a:cubicBezTo>
                  <a:cubicBezTo>
                    <a:pt x="212" y="114"/>
                    <a:pt x="239" y="115"/>
                    <a:pt x="239" y="145"/>
                  </a:cubicBezTo>
                  <a:cubicBezTo>
                    <a:pt x="239" y="174"/>
                    <a:pt x="212" y="176"/>
                    <a:pt x="187" y="176"/>
                  </a:cubicBezTo>
                  <a:cubicBezTo>
                    <a:pt x="158" y="176"/>
                    <a:pt x="158" y="176"/>
                    <a:pt x="158" y="176"/>
                  </a:cubicBezTo>
                  <a:lnTo>
                    <a:pt x="158" y="114"/>
                  </a:lnTo>
                  <a:close/>
                  <a:moveTo>
                    <a:pt x="0" y="191"/>
                  </a:moveTo>
                  <a:cubicBezTo>
                    <a:pt x="0" y="296"/>
                    <a:pt x="86" y="382"/>
                    <a:pt x="191" y="382"/>
                  </a:cubicBezTo>
                  <a:cubicBezTo>
                    <a:pt x="297" y="382"/>
                    <a:pt x="383" y="296"/>
                    <a:pt x="383" y="191"/>
                  </a:cubicBezTo>
                  <a:cubicBezTo>
                    <a:pt x="383" y="86"/>
                    <a:pt x="297" y="0"/>
                    <a:pt x="191" y="0"/>
                  </a:cubicBezTo>
                  <a:cubicBezTo>
                    <a:pt x="86" y="0"/>
                    <a:pt x="0" y="86"/>
                    <a:pt x="0" y="191"/>
                  </a:cubicBezTo>
                  <a:moveTo>
                    <a:pt x="34" y="191"/>
                  </a:moveTo>
                  <a:cubicBezTo>
                    <a:pt x="34" y="104"/>
                    <a:pt x="104" y="34"/>
                    <a:pt x="191" y="34"/>
                  </a:cubicBezTo>
                  <a:cubicBezTo>
                    <a:pt x="278" y="34"/>
                    <a:pt x="349" y="104"/>
                    <a:pt x="349" y="191"/>
                  </a:cubicBezTo>
                  <a:cubicBezTo>
                    <a:pt x="349" y="278"/>
                    <a:pt x="278" y="349"/>
                    <a:pt x="191" y="349"/>
                  </a:cubicBezTo>
                  <a:cubicBezTo>
                    <a:pt x="104" y="349"/>
                    <a:pt x="34" y="278"/>
                    <a:pt x="34" y="1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5" name="Freeform 54">
              <a:extLst>
                <a:ext uri="{FF2B5EF4-FFF2-40B4-BE49-F238E27FC236}">
                  <a16:creationId xmlns:a16="http://schemas.microsoft.com/office/drawing/2014/main" id="{CEB33C2F-B63E-CC48-9C1E-4B9641427696}"/>
                </a:ext>
              </a:extLst>
            </p:cNvPr>
            <p:cNvSpPr>
              <a:spLocks/>
            </p:cNvSpPr>
            <p:nvPr userDrawn="1"/>
          </p:nvSpPr>
          <p:spPr bwMode="auto">
            <a:xfrm>
              <a:off x="3768" y="1895"/>
              <a:ext cx="434" cy="1109"/>
            </a:xfrm>
            <a:custGeom>
              <a:avLst/>
              <a:gdLst>
                <a:gd name="T0" fmla="*/ 509 w 1751"/>
                <a:gd name="T1" fmla="*/ 0 h 4481"/>
                <a:gd name="T2" fmla="*/ 509 w 1751"/>
                <a:gd name="T3" fmla="*/ 2792 h 4481"/>
                <a:gd name="T4" fmla="*/ 161 w 1751"/>
                <a:gd name="T5" fmla="*/ 2452 h 4481"/>
                <a:gd name="T6" fmla="*/ 161 w 1751"/>
                <a:gd name="T7" fmla="*/ 3527 h 4481"/>
                <a:gd name="T8" fmla="*/ 19 w 1751"/>
                <a:gd name="T9" fmla="*/ 4087 h 4481"/>
                <a:gd name="T10" fmla="*/ 17 w 1751"/>
                <a:gd name="T11" fmla="*/ 4090 h 4481"/>
                <a:gd name="T12" fmla="*/ 0 w 1751"/>
                <a:gd name="T13" fmla="*/ 4110 h 4481"/>
                <a:gd name="T14" fmla="*/ 393 w 1751"/>
                <a:gd name="T15" fmla="*/ 4481 h 4481"/>
                <a:gd name="T16" fmla="*/ 1751 w 1751"/>
                <a:gd name="T17" fmla="*/ 4481 h 4481"/>
                <a:gd name="T18" fmla="*/ 1751 w 1751"/>
                <a:gd name="T19" fmla="*/ 0 h 4481"/>
                <a:gd name="T20" fmla="*/ 509 w 1751"/>
                <a:gd name="T21" fmla="*/ 0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1" h="4481">
                  <a:moveTo>
                    <a:pt x="509" y="0"/>
                  </a:moveTo>
                  <a:cubicBezTo>
                    <a:pt x="509" y="2792"/>
                    <a:pt x="509" y="2792"/>
                    <a:pt x="509" y="2792"/>
                  </a:cubicBezTo>
                  <a:cubicBezTo>
                    <a:pt x="161" y="2452"/>
                    <a:pt x="161" y="2452"/>
                    <a:pt x="161" y="2452"/>
                  </a:cubicBezTo>
                  <a:cubicBezTo>
                    <a:pt x="161" y="3527"/>
                    <a:pt x="161" y="3527"/>
                    <a:pt x="161" y="3527"/>
                  </a:cubicBezTo>
                  <a:cubicBezTo>
                    <a:pt x="161" y="3775"/>
                    <a:pt x="139" y="3938"/>
                    <a:pt x="19" y="4087"/>
                  </a:cubicBezTo>
                  <a:cubicBezTo>
                    <a:pt x="17" y="4090"/>
                    <a:pt x="17" y="4090"/>
                    <a:pt x="17" y="4090"/>
                  </a:cubicBezTo>
                  <a:cubicBezTo>
                    <a:pt x="11" y="4097"/>
                    <a:pt x="5" y="4103"/>
                    <a:pt x="0" y="4110"/>
                  </a:cubicBezTo>
                  <a:cubicBezTo>
                    <a:pt x="393" y="4481"/>
                    <a:pt x="393" y="4481"/>
                    <a:pt x="393" y="4481"/>
                  </a:cubicBezTo>
                  <a:cubicBezTo>
                    <a:pt x="1751" y="4481"/>
                    <a:pt x="1751" y="4481"/>
                    <a:pt x="1751" y="4481"/>
                  </a:cubicBezTo>
                  <a:cubicBezTo>
                    <a:pt x="1751" y="0"/>
                    <a:pt x="1751" y="0"/>
                    <a:pt x="1751" y="0"/>
                  </a:cubicBezTo>
                  <a:lnTo>
                    <a:pt x="5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6" name="Freeform 55">
              <a:extLst>
                <a:ext uri="{FF2B5EF4-FFF2-40B4-BE49-F238E27FC236}">
                  <a16:creationId xmlns:a16="http://schemas.microsoft.com/office/drawing/2014/main" id="{293F1F33-60CB-A149-9C14-293138E72A58}"/>
                </a:ext>
              </a:extLst>
            </p:cNvPr>
            <p:cNvSpPr>
              <a:spLocks/>
            </p:cNvSpPr>
            <p:nvPr userDrawn="1"/>
          </p:nvSpPr>
          <p:spPr bwMode="auto">
            <a:xfrm>
              <a:off x="2850" y="1895"/>
              <a:ext cx="523" cy="1109"/>
            </a:xfrm>
            <a:custGeom>
              <a:avLst/>
              <a:gdLst>
                <a:gd name="T0" fmla="*/ 1242 w 2112"/>
                <a:gd name="T1" fmla="*/ 1773 h 4481"/>
                <a:gd name="T2" fmla="*/ 1839 w 2112"/>
                <a:gd name="T3" fmla="*/ 2338 h 4481"/>
                <a:gd name="T4" fmla="*/ 1856 w 2112"/>
                <a:gd name="T5" fmla="*/ 1719 h 4481"/>
                <a:gd name="T6" fmla="*/ 1912 w 2112"/>
                <a:gd name="T7" fmla="*/ 1629 h 4481"/>
                <a:gd name="T8" fmla="*/ 2062 w 2112"/>
                <a:gd name="T9" fmla="*/ 795 h 4481"/>
                <a:gd name="T10" fmla="*/ 2112 w 2112"/>
                <a:gd name="T11" fmla="*/ 740 h 4481"/>
                <a:gd name="T12" fmla="*/ 1354 w 2112"/>
                <a:gd name="T13" fmla="*/ 0 h 4481"/>
                <a:gd name="T14" fmla="*/ 0 w 2112"/>
                <a:gd name="T15" fmla="*/ 0 h 4481"/>
                <a:gd name="T16" fmla="*/ 0 w 2112"/>
                <a:gd name="T17" fmla="*/ 4481 h 4481"/>
                <a:gd name="T18" fmla="*/ 1242 w 2112"/>
                <a:gd name="T19" fmla="*/ 4481 h 4481"/>
                <a:gd name="T20" fmla="*/ 1242 w 2112"/>
                <a:gd name="T21" fmla="*/ 1773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2" h="4481">
                  <a:moveTo>
                    <a:pt x="1242" y="1773"/>
                  </a:moveTo>
                  <a:cubicBezTo>
                    <a:pt x="1242" y="1773"/>
                    <a:pt x="1790" y="2292"/>
                    <a:pt x="1839" y="2338"/>
                  </a:cubicBezTo>
                  <a:cubicBezTo>
                    <a:pt x="1787" y="2144"/>
                    <a:pt x="1751" y="1887"/>
                    <a:pt x="1856" y="1719"/>
                  </a:cubicBezTo>
                  <a:cubicBezTo>
                    <a:pt x="1912" y="1629"/>
                    <a:pt x="1912" y="1629"/>
                    <a:pt x="1912" y="1629"/>
                  </a:cubicBezTo>
                  <a:cubicBezTo>
                    <a:pt x="1855" y="1323"/>
                    <a:pt x="1869" y="1006"/>
                    <a:pt x="2062" y="795"/>
                  </a:cubicBezTo>
                  <a:cubicBezTo>
                    <a:pt x="2112" y="740"/>
                    <a:pt x="2112" y="740"/>
                    <a:pt x="2112" y="740"/>
                  </a:cubicBezTo>
                  <a:cubicBezTo>
                    <a:pt x="1354" y="0"/>
                    <a:pt x="1354" y="0"/>
                    <a:pt x="1354" y="0"/>
                  </a:cubicBezTo>
                  <a:cubicBezTo>
                    <a:pt x="0" y="0"/>
                    <a:pt x="0" y="0"/>
                    <a:pt x="0" y="0"/>
                  </a:cubicBezTo>
                  <a:cubicBezTo>
                    <a:pt x="0" y="4481"/>
                    <a:pt x="0" y="4481"/>
                    <a:pt x="0" y="4481"/>
                  </a:cubicBezTo>
                  <a:cubicBezTo>
                    <a:pt x="1242" y="4481"/>
                    <a:pt x="1242" y="4481"/>
                    <a:pt x="1242" y="4481"/>
                  </a:cubicBezTo>
                  <a:lnTo>
                    <a:pt x="1242" y="17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7" name="Freeform 56">
              <a:extLst>
                <a:ext uri="{FF2B5EF4-FFF2-40B4-BE49-F238E27FC236}">
                  <a16:creationId xmlns:a16="http://schemas.microsoft.com/office/drawing/2014/main" id="{ED36893A-1DEB-394C-9090-E98378C1F47E}"/>
                </a:ext>
              </a:extLst>
            </p:cNvPr>
            <p:cNvSpPr>
              <a:spLocks/>
            </p:cNvSpPr>
            <p:nvPr userDrawn="1"/>
          </p:nvSpPr>
          <p:spPr bwMode="auto">
            <a:xfrm>
              <a:off x="3792" y="3082"/>
              <a:ext cx="352" cy="210"/>
            </a:xfrm>
            <a:custGeom>
              <a:avLst/>
              <a:gdLst>
                <a:gd name="T0" fmla="*/ 264 w 1420"/>
                <a:gd name="T1" fmla="*/ 22 h 850"/>
                <a:gd name="T2" fmla="*/ 977 w 1420"/>
                <a:gd name="T3" fmla="*/ 90 h 850"/>
                <a:gd name="T4" fmla="*/ 1098 w 1420"/>
                <a:gd name="T5" fmla="*/ 235 h 850"/>
                <a:gd name="T6" fmla="*/ 839 w 1420"/>
                <a:gd name="T7" fmla="*/ 204 h 850"/>
                <a:gd name="T8" fmla="*/ 830 w 1420"/>
                <a:gd name="T9" fmla="*/ 299 h 850"/>
                <a:gd name="T10" fmla="*/ 1115 w 1420"/>
                <a:gd name="T11" fmla="*/ 258 h 850"/>
                <a:gd name="T12" fmla="*/ 1406 w 1420"/>
                <a:gd name="T13" fmla="*/ 463 h 850"/>
                <a:gd name="T14" fmla="*/ 1104 w 1420"/>
                <a:gd name="T15" fmla="*/ 436 h 850"/>
                <a:gd name="T16" fmla="*/ 636 w 1420"/>
                <a:gd name="T17" fmla="*/ 622 h 850"/>
                <a:gd name="T18" fmla="*/ 120 w 1420"/>
                <a:gd name="T19" fmla="*/ 850 h 850"/>
                <a:gd name="T20" fmla="*/ 429 w 1420"/>
                <a:gd name="T21" fmla="*/ 520 h 850"/>
                <a:gd name="T22" fmla="*/ 131 w 1420"/>
                <a:gd name="T23" fmla="*/ 416 h 850"/>
                <a:gd name="T24" fmla="*/ 375 w 1420"/>
                <a:gd name="T25" fmla="*/ 203 h 850"/>
                <a:gd name="T26" fmla="*/ 0 w 1420"/>
                <a:gd name="T27" fmla="*/ 0 h 850"/>
                <a:gd name="T28" fmla="*/ 264 w 1420"/>
                <a:gd name="T29" fmla="*/ 2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0" h="850">
                  <a:moveTo>
                    <a:pt x="264" y="22"/>
                  </a:moveTo>
                  <a:cubicBezTo>
                    <a:pt x="558" y="44"/>
                    <a:pt x="767" y="64"/>
                    <a:pt x="977" y="90"/>
                  </a:cubicBezTo>
                  <a:cubicBezTo>
                    <a:pt x="1057" y="100"/>
                    <a:pt x="1088" y="192"/>
                    <a:pt x="1098" y="235"/>
                  </a:cubicBezTo>
                  <a:cubicBezTo>
                    <a:pt x="998" y="210"/>
                    <a:pt x="839" y="204"/>
                    <a:pt x="839" y="204"/>
                  </a:cubicBezTo>
                  <a:cubicBezTo>
                    <a:pt x="830" y="299"/>
                    <a:pt x="830" y="299"/>
                    <a:pt x="830" y="299"/>
                  </a:cubicBezTo>
                  <a:cubicBezTo>
                    <a:pt x="830" y="299"/>
                    <a:pt x="966" y="260"/>
                    <a:pt x="1115" y="258"/>
                  </a:cubicBezTo>
                  <a:cubicBezTo>
                    <a:pt x="1115" y="258"/>
                    <a:pt x="1420" y="257"/>
                    <a:pt x="1406" y="463"/>
                  </a:cubicBezTo>
                  <a:cubicBezTo>
                    <a:pt x="1322" y="405"/>
                    <a:pt x="1152" y="428"/>
                    <a:pt x="1104" y="436"/>
                  </a:cubicBezTo>
                  <a:cubicBezTo>
                    <a:pt x="951" y="461"/>
                    <a:pt x="805" y="532"/>
                    <a:pt x="636" y="622"/>
                  </a:cubicBezTo>
                  <a:cubicBezTo>
                    <a:pt x="482" y="703"/>
                    <a:pt x="315" y="791"/>
                    <a:pt x="120" y="850"/>
                  </a:cubicBezTo>
                  <a:cubicBezTo>
                    <a:pt x="206" y="767"/>
                    <a:pt x="429" y="520"/>
                    <a:pt x="429" y="520"/>
                  </a:cubicBezTo>
                  <a:cubicBezTo>
                    <a:pt x="131" y="416"/>
                    <a:pt x="131" y="416"/>
                    <a:pt x="131" y="416"/>
                  </a:cubicBezTo>
                  <a:cubicBezTo>
                    <a:pt x="375" y="203"/>
                    <a:pt x="375" y="203"/>
                    <a:pt x="375" y="203"/>
                  </a:cubicBezTo>
                  <a:cubicBezTo>
                    <a:pt x="0" y="0"/>
                    <a:pt x="0" y="0"/>
                    <a:pt x="0" y="0"/>
                  </a:cubicBezTo>
                  <a:cubicBezTo>
                    <a:pt x="93" y="8"/>
                    <a:pt x="182" y="15"/>
                    <a:pt x="264"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8" name="Freeform 57">
              <a:extLst>
                <a:ext uri="{FF2B5EF4-FFF2-40B4-BE49-F238E27FC236}">
                  <a16:creationId xmlns:a16="http://schemas.microsoft.com/office/drawing/2014/main" id="{A5D9B4A0-9879-C04E-B26A-BBC6695B4318}"/>
                </a:ext>
              </a:extLst>
            </p:cNvPr>
            <p:cNvSpPr>
              <a:spLocks/>
            </p:cNvSpPr>
            <p:nvPr userDrawn="1"/>
          </p:nvSpPr>
          <p:spPr bwMode="auto">
            <a:xfrm>
              <a:off x="3750" y="1503"/>
              <a:ext cx="59" cy="1386"/>
            </a:xfrm>
            <a:custGeom>
              <a:avLst/>
              <a:gdLst>
                <a:gd name="T0" fmla="*/ 236 w 236"/>
                <a:gd name="T1" fmla="*/ 0 h 5594"/>
                <a:gd name="T2" fmla="*/ 116 w 236"/>
                <a:gd name="T3" fmla="*/ 1792 h 5594"/>
                <a:gd name="T4" fmla="*/ 116 w 236"/>
                <a:gd name="T5" fmla="*/ 5108 h 5594"/>
                <a:gd name="T6" fmla="*/ 0 w 236"/>
                <a:gd name="T7" fmla="*/ 5594 h 5594"/>
              </a:gdLst>
              <a:ahLst/>
              <a:cxnLst>
                <a:cxn ang="0">
                  <a:pos x="T0" y="T1"/>
                </a:cxn>
                <a:cxn ang="0">
                  <a:pos x="T2" y="T3"/>
                </a:cxn>
                <a:cxn ang="0">
                  <a:pos x="T4" y="T5"/>
                </a:cxn>
                <a:cxn ang="0">
                  <a:pos x="T6" y="T7"/>
                </a:cxn>
              </a:cxnLst>
              <a:rect l="0" t="0" r="r" b="b"/>
              <a:pathLst>
                <a:path w="236" h="5594">
                  <a:moveTo>
                    <a:pt x="236" y="0"/>
                  </a:moveTo>
                  <a:cubicBezTo>
                    <a:pt x="236" y="0"/>
                    <a:pt x="116" y="644"/>
                    <a:pt x="116" y="1792"/>
                  </a:cubicBezTo>
                  <a:cubicBezTo>
                    <a:pt x="116" y="5108"/>
                    <a:pt x="116" y="5108"/>
                    <a:pt x="116" y="5108"/>
                  </a:cubicBezTo>
                  <a:cubicBezTo>
                    <a:pt x="116" y="5337"/>
                    <a:pt x="96" y="5474"/>
                    <a:pt x="0" y="55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9" name="Freeform 58">
              <a:extLst>
                <a:ext uri="{FF2B5EF4-FFF2-40B4-BE49-F238E27FC236}">
                  <a16:creationId xmlns:a16="http://schemas.microsoft.com/office/drawing/2014/main" id="{F96F5BC5-AEBD-D74E-8B77-A550D55DC1C7}"/>
                </a:ext>
              </a:extLst>
            </p:cNvPr>
            <p:cNvSpPr>
              <a:spLocks/>
            </p:cNvSpPr>
            <p:nvPr userDrawn="1"/>
          </p:nvSpPr>
          <p:spPr bwMode="auto">
            <a:xfrm>
              <a:off x="2919" y="1494"/>
              <a:ext cx="934" cy="1816"/>
            </a:xfrm>
            <a:custGeom>
              <a:avLst/>
              <a:gdLst>
                <a:gd name="T0" fmla="*/ 3358 w 3774"/>
                <a:gd name="T1" fmla="*/ 5632 h 7335"/>
                <a:gd name="T2" fmla="*/ 3079 w 3774"/>
                <a:gd name="T3" fmla="*/ 6187 h 7335"/>
                <a:gd name="T4" fmla="*/ 3079 w 3774"/>
                <a:gd name="T5" fmla="*/ 6187 h 7335"/>
                <a:gd name="T6" fmla="*/ 3302 w 3774"/>
                <a:gd name="T7" fmla="*/ 6410 h 7335"/>
                <a:gd name="T8" fmla="*/ 3720 w 3774"/>
                <a:gd name="T9" fmla="*/ 6636 h 7335"/>
                <a:gd name="T10" fmla="*/ 3449 w 3774"/>
                <a:gd name="T11" fmla="*/ 6873 h 7335"/>
                <a:gd name="T12" fmla="*/ 3774 w 3774"/>
                <a:gd name="T13" fmla="*/ 6975 h 7335"/>
                <a:gd name="T14" fmla="*/ 3441 w 3774"/>
                <a:gd name="T15" fmla="*/ 7312 h 7335"/>
                <a:gd name="T16" fmla="*/ 3169 w 3774"/>
                <a:gd name="T17" fmla="*/ 7335 h 7335"/>
                <a:gd name="T18" fmla="*/ 1281 w 3774"/>
                <a:gd name="T19" fmla="*/ 6924 h 7335"/>
                <a:gd name="T20" fmla="*/ 636 w 3774"/>
                <a:gd name="T21" fmla="*/ 7086 h 7335"/>
                <a:gd name="T22" fmla="*/ 823 w 3774"/>
                <a:gd name="T23" fmla="*/ 6882 h 7335"/>
                <a:gd name="T24" fmla="*/ 339 w 3774"/>
                <a:gd name="T25" fmla="*/ 6912 h 7335"/>
                <a:gd name="T26" fmla="*/ 675 w 3774"/>
                <a:gd name="T27" fmla="*/ 6684 h 7335"/>
                <a:gd name="T28" fmla="*/ 0 w 3774"/>
                <a:gd name="T29" fmla="*/ 6500 h 7335"/>
                <a:gd name="T30" fmla="*/ 1280 w 3774"/>
                <a:gd name="T31" fmla="*/ 6465 h 7335"/>
                <a:gd name="T32" fmla="*/ 2083 w 3774"/>
                <a:gd name="T33" fmla="*/ 6498 h 7335"/>
                <a:gd name="T34" fmla="*/ 1500 w 3774"/>
                <a:gd name="T35" fmla="*/ 6006 h 7335"/>
                <a:gd name="T36" fmla="*/ 1976 w 3774"/>
                <a:gd name="T37" fmla="*/ 6078 h 7335"/>
                <a:gd name="T38" fmla="*/ 1432 w 3774"/>
                <a:gd name="T39" fmla="*/ 5412 h 7335"/>
                <a:gd name="T40" fmla="*/ 1964 w 3774"/>
                <a:gd name="T41" fmla="*/ 5598 h 7335"/>
                <a:gd name="T42" fmla="*/ 1482 w 3774"/>
                <a:gd name="T43" fmla="*/ 4831 h 7335"/>
                <a:gd name="T44" fmla="*/ 1902 w 3774"/>
                <a:gd name="T45" fmla="*/ 5096 h 7335"/>
                <a:gd name="T46" fmla="*/ 1544 w 3774"/>
                <a:gd name="T47" fmla="*/ 4223 h 7335"/>
                <a:gd name="T48" fmla="*/ 1936 w 3774"/>
                <a:gd name="T49" fmla="*/ 4487 h 7335"/>
                <a:gd name="T50" fmla="*/ 1678 w 3774"/>
                <a:gd name="T51" fmla="*/ 3401 h 7335"/>
                <a:gd name="T52" fmla="*/ 2063 w 3774"/>
                <a:gd name="T53" fmla="*/ 4032 h 7335"/>
                <a:gd name="T54" fmla="*/ 1872 w 3774"/>
                <a:gd name="T55" fmla="*/ 2493 h 7335"/>
                <a:gd name="T56" fmla="*/ 2345 w 3774"/>
                <a:gd name="T57" fmla="*/ 3685 h 7335"/>
                <a:gd name="T58" fmla="*/ 2340 w 3774"/>
                <a:gd name="T59" fmla="*/ 1341 h 7335"/>
                <a:gd name="T60" fmla="*/ 2525 w 3774"/>
                <a:gd name="T61" fmla="*/ 2863 h 7335"/>
                <a:gd name="T62" fmla="*/ 3007 w 3774"/>
                <a:gd name="T63" fmla="*/ 550 h 7335"/>
                <a:gd name="T64" fmla="*/ 2911 w 3774"/>
                <a:gd name="T65" fmla="*/ 2268 h 7335"/>
                <a:gd name="T66" fmla="*/ 3594 w 3774"/>
                <a:gd name="T67" fmla="*/ 38 h 7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4" h="7335">
                  <a:moveTo>
                    <a:pt x="3358" y="5632"/>
                  </a:moveTo>
                  <a:cubicBezTo>
                    <a:pt x="3219" y="5793"/>
                    <a:pt x="3040" y="6021"/>
                    <a:pt x="3079" y="6187"/>
                  </a:cubicBezTo>
                  <a:cubicBezTo>
                    <a:pt x="3079" y="6187"/>
                    <a:pt x="3079" y="6187"/>
                    <a:pt x="3079" y="6187"/>
                  </a:cubicBezTo>
                  <a:cubicBezTo>
                    <a:pt x="3107" y="6325"/>
                    <a:pt x="3302" y="6410"/>
                    <a:pt x="3302" y="6410"/>
                  </a:cubicBezTo>
                  <a:cubicBezTo>
                    <a:pt x="3720" y="6636"/>
                    <a:pt x="3720" y="6636"/>
                    <a:pt x="3720" y="6636"/>
                  </a:cubicBezTo>
                  <a:cubicBezTo>
                    <a:pt x="3449" y="6873"/>
                    <a:pt x="3449" y="6873"/>
                    <a:pt x="3449" y="6873"/>
                  </a:cubicBezTo>
                  <a:cubicBezTo>
                    <a:pt x="3774" y="6975"/>
                    <a:pt x="3774" y="6975"/>
                    <a:pt x="3774" y="6975"/>
                  </a:cubicBezTo>
                  <a:cubicBezTo>
                    <a:pt x="3774" y="6975"/>
                    <a:pt x="3476" y="7281"/>
                    <a:pt x="3441" y="7312"/>
                  </a:cubicBezTo>
                  <a:cubicBezTo>
                    <a:pt x="3356" y="7326"/>
                    <a:pt x="3266" y="7335"/>
                    <a:pt x="3169" y="7335"/>
                  </a:cubicBezTo>
                  <a:cubicBezTo>
                    <a:pt x="2479" y="7335"/>
                    <a:pt x="1519" y="6927"/>
                    <a:pt x="1281" y="6924"/>
                  </a:cubicBezTo>
                  <a:cubicBezTo>
                    <a:pt x="995" y="6921"/>
                    <a:pt x="636" y="7086"/>
                    <a:pt x="636" y="7086"/>
                  </a:cubicBezTo>
                  <a:cubicBezTo>
                    <a:pt x="823" y="6882"/>
                    <a:pt x="823" y="6882"/>
                    <a:pt x="823" y="6882"/>
                  </a:cubicBezTo>
                  <a:cubicBezTo>
                    <a:pt x="823" y="6882"/>
                    <a:pt x="577" y="6932"/>
                    <a:pt x="339" y="6912"/>
                  </a:cubicBezTo>
                  <a:cubicBezTo>
                    <a:pt x="675" y="6684"/>
                    <a:pt x="675" y="6684"/>
                    <a:pt x="675" y="6684"/>
                  </a:cubicBezTo>
                  <a:cubicBezTo>
                    <a:pt x="380" y="6674"/>
                    <a:pt x="122" y="6586"/>
                    <a:pt x="0" y="6500"/>
                  </a:cubicBezTo>
                  <a:cubicBezTo>
                    <a:pt x="0" y="6500"/>
                    <a:pt x="543" y="6457"/>
                    <a:pt x="1280" y="6465"/>
                  </a:cubicBezTo>
                  <a:cubicBezTo>
                    <a:pt x="1578" y="6468"/>
                    <a:pt x="2083" y="6498"/>
                    <a:pt x="2083" y="6498"/>
                  </a:cubicBezTo>
                  <a:cubicBezTo>
                    <a:pt x="1834" y="6392"/>
                    <a:pt x="1600" y="6252"/>
                    <a:pt x="1500" y="6006"/>
                  </a:cubicBezTo>
                  <a:cubicBezTo>
                    <a:pt x="1976" y="6078"/>
                    <a:pt x="1976" y="6078"/>
                    <a:pt x="1976" y="6078"/>
                  </a:cubicBezTo>
                  <a:cubicBezTo>
                    <a:pt x="1776" y="5956"/>
                    <a:pt x="1486" y="5649"/>
                    <a:pt x="1432" y="5412"/>
                  </a:cubicBezTo>
                  <a:cubicBezTo>
                    <a:pt x="1964" y="5598"/>
                    <a:pt x="1964" y="5598"/>
                    <a:pt x="1964" y="5598"/>
                  </a:cubicBezTo>
                  <a:cubicBezTo>
                    <a:pt x="1869" y="5496"/>
                    <a:pt x="1541" y="5188"/>
                    <a:pt x="1482" y="4831"/>
                  </a:cubicBezTo>
                  <a:cubicBezTo>
                    <a:pt x="1902" y="5096"/>
                    <a:pt x="1902" y="5096"/>
                    <a:pt x="1902" y="5096"/>
                  </a:cubicBezTo>
                  <a:cubicBezTo>
                    <a:pt x="1792" y="4985"/>
                    <a:pt x="1493" y="4396"/>
                    <a:pt x="1544" y="4223"/>
                  </a:cubicBezTo>
                  <a:cubicBezTo>
                    <a:pt x="1936" y="4487"/>
                    <a:pt x="1936" y="4487"/>
                    <a:pt x="1936" y="4487"/>
                  </a:cubicBezTo>
                  <a:cubicBezTo>
                    <a:pt x="1748" y="4255"/>
                    <a:pt x="1529" y="3640"/>
                    <a:pt x="1678" y="3401"/>
                  </a:cubicBezTo>
                  <a:cubicBezTo>
                    <a:pt x="1797" y="3864"/>
                    <a:pt x="2063" y="4032"/>
                    <a:pt x="2063" y="4032"/>
                  </a:cubicBezTo>
                  <a:cubicBezTo>
                    <a:pt x="1889" y="3780"/>
                    <a:pt x="1513" y="2887"/>
                    <a:pt x="1872" y="2493"/>
                  </a:cubicBezTo>
                  <a:cubicBezTo>
                    <a:pt x="1966" y="3384"/>
                    <a:pt x="2345" y="3685"/>
                    <a:pt x="2345" y="3685"/>
                  </a:cubicBezTo>
                  <a:cubicBezTo>
                    <a:pt x="2031" y="3186"/>
                    <a:pt x="1674" y="1652"/>
                    <a:pt x="2340" y="1341"/>
                  </a:cubicBezTo>
                  <a:cubicBezTo>
                    <a:pt x="2210" y="2327"/>
                    <a:pt x="2525" y="2863"/>
                    <a:pt x="2525" y="2863"/>
                  </a:cubicBezTo>
                  <a:cubicBezTo>
                    <a:pt x="2326" y="1955"/>
                    <a:pt x="2332" y="668"/>
                    <a:pt x="3007" y="550"/>
                  </a:cubicBezTo>
                  <a:cubicBezTo>
                    <a:pt x="2676" y="1520"/>
                    <a:pt x="2911" y="2268"/>
                    <a:pt x="2911" y="2268"/>
                  </a:cubicBezTo>
                  <a:cubicBezTo>
                    <a:pt x="2863" y="0"/>
                    <a:pt x="3594" y="38"/>
                    <a:pt x="3594"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26" name="Text Placeholder 3">
            <a:extLst>
              <a:ext uri="{FF2B5EF4-FFF2-40B4-BE49-F238E27FC236}">
                <a16:creationId xmlns:a16="http://schemas.microsoft.com/office/drawing/2014/main" id="{74B2A797-A98A-2A43-A9BD-D4B0B41A89FC}"/>
              </a:ext>
            </a:extLst>
          </p:cNvPr>
          <p:cNvSpPr>
            <a:spLocks noGrp="1"/>
          </p:cNvSpPr>
          <p:nvPr>
            <p:ph type="body" sz="quarter" idx="12"/>
          </p:nvPr>
        </p:nvSpPr>
        <p:spPr>
          <a:xfrm>
            <a:off x="323851" y="2030772"/>
            <a:ext cx="2020766" cy="1398231"/>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9" name="Title 1">
            <a:extLst>
              <a:ext uri="{FF2B5EF4-FFF2-40B4-BE49-F238E27FC236}">
                <a16:creationId xmlns:a16="http://schemas.microsoft.com/office/drawing/2014/main" id="{EAFAA36C-9C72-B744-8CC2-8E3F9E0C7CDE}"/>
              </a:ext>
            </a:extLst>
          </p:cNvPr>
          <p:cNvSpPr>
            <a:spLocks noGrp="1"/>
          </p:cNvSpPr>
          <p:nvPr>
            <p:ph type="title"/>
          </p:nvPr>
        </p:nvSpPr>
        <p:spPr>
          <a:xfrm>
            <a:off x="331003" y="375139"/>
            <a:ext cx="4375937" cy="1491446"/>
          </a:xfrm>
        </p:spPr>
        <p:txBody>
          <a:bodyPr/>
          <a:lstStyle>
            <a:lvl1pPr>
              <a:defRPr>
                <a:solidFill>
                  <a:schemeClr val="bg1"/>
                </a:solidFill>
              </a:defRPr>
            </a:lvl1pPr>
          </a:lstStyle>
          <a:p>
            <a:r>
              <a:rPr lang="en-US"/>
              <a:t>Click to edit Master title style</a:t>
            </a:r>
            <a:endParaRPr lang="en-GB"/>
          </a:p>
        </p:txBody>
      </p:sp>
      <p:sp>
        <p:nvSpPr>
          <p:cNvPr id="30" name="Text Placeholder 3">
            <a:extLst>
              <a:ext uri="{FF2B5EF4-FFF2-40B4-BE49-F238E27FC236}">
                <a16:creationId xmlns:a16="http://schemas.microsoft.com/office/drawing/2014/main" id="{A9DA0234-110D-8E47-98F8-49BC39C42D49}"/>
              </a:ext>
            </a:extLst>
          </p:cNvPr>
          <p:cNvSpPr>
            <a:spLocks noGrp="1"/>
          </p:cNvSpPr>
          <p:nvPr>
            <p:ph type="body" sz="quarter" idx="13"/>
          </p:nvPr>
        </p:nvSpPr>
        <p:spPr>
          <a:xfrm>
            <a:off x="2686174" y="2028829"/>
            <a:ext cx="2020766" cy="1398231"/>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120242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2"/>
        </a:solidFill>
        <a:effectLst/>
      </p:bgPr>
    </p:bg>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50F86B0D-3FAE-B649-83D7-4AC968064F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grpSp>
        <p:nvGrpSpPr>
          <p:cNvPr id="25" name="Group 24">
            <a:extLst>
              <a:ext uri="{FF2B5EF4-FFF2-40B4-BE49-F238E27FC236}">
                <a16:creationId xmlns:a16="http://schemas.microsoft.com/office/drawing/2014/main" id="{1ED4769D-36D0-314D-851B-EBAF08EA6B76}"/>
              </a:ext>
            </a:extLst>
          </p:cNvPr>
          <p:cNvGrpSpPr>
            <a:grpSpLocks noChangeAspect="1"/>
          </p:cNvGrpSpPr>
          <p:nvPr userDrawn="1"/>
        </p:nvGrpSpPr>
        <p:grpSpPr bwMode="auto">
          <a:xfrm>
            <a:off x="7344808" y="5017615"/>
            <a:ext cx="1475342" cy="1472089"/>
            <a:chOff x="2464" y="1494"/>
            <a:chExt cx="2267" cy="2262"/>
          </a:xfrm>
          <a:solidFill>
            <a:schemeClr val="bg1"/>
          </a:solidFill>
        </p:grpSpPr>
        <p:sp>
          <p:nvSpPr>
            <p:cNvPr id="48" name="Oval 47">
              <a:extLst>
                <a:ext uri="{FF2B5EF4-FFF2-40B4-BE49-F238E27FC236}">
                  <a16:creationId xmlns:a16="http://schemas.microsoft.com/office/drawing/2014/main" id="{2E055667-4CB8-B842-9912-6F08D19A7C7F}"/>
                </a:ext>
              </a:extLst>
            </p:cNvPr>
            <p:cNvSpPr>
              <a:spLocks noChangeArrowheads="1"/>
            </p:cNvSpPr>
            <p:nvPr userDrawn="1"/>
          </p:nvSpPr>
          <p:spPr bwMode="auto">
            <a:xfrm>
              <a:off x="3170" y="3451"/>
              <a:ext cx="70"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49" name="Oval 48">
              <a:extLst>
                <a:ext uri="{FF2B5EF4-FFF2-40B4-BE49-F238E27FC236}">
                  <a16:creationId xmlns:a16="http://schemas.microsoft.com/office/drawing/2014/main" id="{8819C409-FAE9-E94B-AFF5-0BACC35200A4}"/>
                </a:ext>
              </a:extLst>
            </p:cNvPr>
            <p:cNvSpPr>
              <a:spLocks noChangeArrowheads="1"/>
            </p:cNvSpPr>
            <p:nvPr userDrawn="1"/>
          </p:nvSpPr>
          <p:spPr bwMode="auto">
            <a:xfrm>
              <a:off x="4070" y="3451"/>
              <a:ext cx="71"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0" name="Freeform 49">
              <a:extLst>
                <a:ext uri="{FF2B5EF4-FFF2-40B4-BE49-F238E27FC236}">
                  <a16:creationId xmlns:a16="http://schemas.microsoft.com/office/drawing/2014/main" id="{25FD0E52-6C52-5948-ACAA-752DD03CD48F}"/>
                </a:ext>
              </a:extLst>
            </p:cNvPr>
            <p:cNvSpPr>
              <a:spLocks noEditPoints="1"/>
            </p:cNvSpPr>
            <p:nvPr userDrawn="1"/>
          </p:nvSpPr>
          <p:spPr bwMode="auto">
            <a:xfrm>
              <a:off x="2771" y="3538"/>
              <a:ext cx="191" cy="218"/>
            </a:xfrm>
            <a:custGeom>
              <a:avLst/>
              <a:gdLst>
                <a:gd name="T0" fmla="*/ 770 w 770"/>
                <a:gd name="T1" fmla="*/ 353 h 881"/>
                <a:gd name="T2" fmla="*/ 770 w 770"/>
                <a:gd name="T3" fmla="*/ 857 h 881"/>
                <a:gd name="T4" fmla="*/ 550 w 770"/>
                <a:gd name="T5" fmla="*/ 857 h 881"/>
                <a:gd name="T6" fmla="*/ 550 w 770"/>
                <a:gd name="T7" fmla="*/ 772 h 881"/>
                <a:gd name="T8" fmla="*/ 310 w 770"/>
                <a:gd name="T9" fmla="*/ 876 h 881"/>
                <a:gd name="T10" fmla="*/ 0 w 770"/>
                <a:gd name="T11" fmla="*/ 617 h 881"/>
                <a:gd name="T12" fmla="*/ 514 w 770"/>
                <a:gd name="T13" fmla="*/ 320 h 881"/>
                <a:gd name="T14" fmla="*/ 543 w 770"/>
                <a:gd name="T15" fmla="*/ 320 h 881"/>
                <a:gd name="T16" fmla="*/ 379 w 770"/>
                <a:gd name="T17" fmla="*/ 190 h 881"/>
                <a:gd name="T18" fmla="*/ 155 w 770"/>
                <a:gd name="T19" fmla="*/ 270 h 881"/>
                <a:gd name="T20" fmla="*/ 22 w 770"/>
                <a:gd name="T21" fmla="*/ 137 h 881"/>
                <a:gd name="T22" fmla="*/ 385 w 770"/>
                <a:gd name="T23" fmla="*/ 0 h 881"/>
                <a:gd name="T24" fmla="*/ 682 w 770"/>
                <a:gd name="T25" fmla="*/ 91 h 881"/>
                <a:gd name="T26" fmla="*/ 770 w 770"/>
                <a:gd name="T27" fmla="*/ 353 h 881"/>
                <a:gd name="T28" fmla="*/ 543 w 770"/>
                <a:gd name="T29" fmla="*/ 493 h 881"/>
                <a:gd name="T30" fmla="*/ 521 w 770"/>
                <a:gd name="T31" fmla="*/ 493 h 881"/>
                <a:gd name="T32" fmla="*/ 326 w 770"/>
                <a:gd name="T33" fmla="*/ 516 h 881"/>
                <a:gd name="T34" fmla="*/ 241 w 770"/>
                <a:gd name="T35" fmla="*/ 602 h 881"/>
                <a:gd name="T36" fmla="*/ 356 w 770"/>
                <a:gd name="T37" fmla="*/ 689 h 881"/>
                <a:gd name="T38" fmla="*/ 543 w 770"/>
                <a:gd name="T39" fmla="*/ 519 h 881"/>
                <a:gd name="T40" fmla="*/ 543 w 770"/>
                <a:gd name="T41" fmla="*/ 493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881">
                  <a:moveTo>
                    <a:pt x="770" y="353"/>
                  </a:moveTo>
                  <a:cubicBezTo>
                    <a:pt x="770" y="857"/>
                    <a:pt x="770" y="857"/>
                    <a:pt x="770" y="857"/>
                  </a:cubicBezTo>
                  <a:cubicBezTo>
                    <a:pt x="550" y="857"/>
                    <a:pt x="550" y="857"/>
                    <a:pt x="550" y="857"/>
                  </a:cubicBezTo>
                  <a:cubicBezTo>
                    <a:pt x="550" y="772"/>
                    <a:pt x="550" y="772"/>
                    <a:pt x="550" y="772"/>
                  </a:cubicBezTo>
                  <a:cubicBezTo>
                    <a:pt x="492" y="834"/>
                    <a:pt x="421" y="873"/>
                    <a:pt x="310" y="876"/>
                  </a:cubicBezTo>
                  <a:cubicBezTo>
                    <a:pt x="137" y="881"/>
                    <a:pt x="0" y="775"/>
                    <a:pt x="0" y="617"/>
                  </a:cubicBezTo>
                  <a:cubicBezTo>
                    <a:pt x="0" y="373"/>
                    <a:pt x="260" y="320"/>
                    <a:pt x="514" y="320"/>
                  </a:cubicBezTo>
                  <a:cubicBezTo>
                    <a:pt x="543" y="320"/>
                    <a:pt x="543" y="320"/>
                    <a:pt x="543" y="320"/>
                  </a:cubicBezTo>
                  <a:cubicBezTo>
                    <a:pt x="543" y="252"/>
                    <a:pt x="513" y="190"/>
                    <a:pt x="379" y="190"/>
                  </a:cubicBezTo>
                  <a:cubicBezTo>
                    <a:pt x="287" y="190"/>
                    <a:pt x="210" y="219"/>
                    <a:pt x="155" y="270"/>
                  </a:cubicBezTo>
                  <a:cubicBezTo>
                    <a:pt x="22" y="137"/>
                    <a:pt x="22" y="137"/>
                    <a:pt x="22" y="137"/>
                  </a:cubicBezTo>
                  <a:cubicBezTo>
                    <a:pt x="113" y="46"/>
                    <a:pt x="242" y="0"/>
                    <a:pt x="385" y="0"/>
                  </a:cubicBezTo>
                  <a:cubicBezTo>
                    <a:pt x="526" y="0"/>
                    <a:pt x="604" y="20"/>
                    <a:pt x="682" y="91"/>
                  </a:cubicBezTo>
                  <a:cubicBezTo>
                    <a:pt x="757" y="158"/>
                    <a:pt x="770" y="283"/>
                    <a:pt x="770" y="353"/>
                  </a:cubicBezTo>
                  <a:moveTo>
                    <a:pt x="543" y="493"/>
                  </a:moveTo>
                  <a:cubicBezTo>
                    <a:pt x="521" y="493"/>
                    <a:pt x="521" y="493"/>
                    <a:pt x="521" y="493"/>
                  </a:cubicBezTo>
                  <a:cubicBezTo>
                    <a:pt x="484" y="493"/>
                    <a:pt x="394" y="498"/>
                    <a:pt x="326" y="516"/>
                  </a:cubicBezTo>
                  <a:cubicBezTo>
                    <a:pt x="280" y="529"/>
                    <a:pt x="241" y="560"/>
                    <a:pt x="241" y="602"/>
                  </a:cubicBezTo>
                  <a:cubicBezTo>
                    <a:pt x="241" y="663"/>
                    <a:pt x="301" y="689"/>
                    <a:pt x="356" y="689"/>
                  </a:cubicBezTo>
                  <a:cubicBezTo>
                    <a:pt x="473" y="689"/>
                    <a:pt x="543" y="615"/>
                    <a:pt x="543" y="519"/>
                  </a:cubicBezTo>
                  <a:lnTo>
                    <a:pt x="543" y="4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1" name="Freeform 50">
              <a:extLst>
                <a:ext uri="{FF2B5EF4-FFF2-40B4-BE49-F238E27FC236}">
                  <a16:creationId xmlns:a16="http://schemas.microsoft.com/office/drawing/2014/main" id="{FEB4754F-D002-6A4F-BFAA-3C6864A4FF94}"/>
                </a:ext>
              </a:extLst>
            </p:cNvPr>
            <p:cNvSpPr>
              <a:spLocks/>
            </p:cNvSpPr>
            <p:nvPr userDrawn="1"/>
          </p:nvSpPr>
          <p:spPr bwMode="auto">
            <a:xfrm>
              <a:off x="2983" y="3477"/>
              <a:ext cx="154" cy="278"/>
            </a:xfrm>
            <a:custGeom>
              <a:avLst/>
              <a:gdLst>
                <a:gd name="T0" fmla="*/ 401 w 622"/>
                <a:gd name="T1" fmla="*/ 264 h 1120"/>
                <a:gd name="T2" fmla="*/ 401 w 622"/>
                <a:gd name="T3" fmla="*/ 0 h 1120"/>
                <a:gd name="T4" fmla="*/ 163 w 622"/>
                <a:gd name="T5" fmla="*/ 0 h 1120"/>
                <a:gd name="T6" fmla="*/ 163 w 622"/>
                <a:gd name="T7" fmla="*/ 264 h 1120"/>
                <a:gd name="T8" fmla="*/ 0 w 622"/>
                <a:gd name="T9" fmla="*/ 264 h 1120"/>
                <a:gd name="T10" fmla="*/ 0 w 622"/>
                <a:gd name="T11" fmla="*/ 463 h 1120"/>
                <a:gd name="T12" fmla="*/ 163 w 622"/>
                <a:gd name="T13" fmla="*/ 463 h 1120"/>
                <a:gd name="T14" fmla="*/ 163 w 622"/>
                <a:gd name="T15" fmla="*/ 818 h 1120"/>
                <a:gd name="T16" fmla="*/ 231 w 622"/>
                <a:gd name="T17" fmla="*/ 1055 h 1120"/>
                <a:gd name="T18" fmla="*/ 444 w 622"/>
                <a:gd name="T19" fmla="*/ 1120 h 1120"/>
                <a:gd name="T20" fmla="*/ 622 w 622"/>
                <a:gd name="T21" fmla="*/ 1086 h 1120"/>
                <a:gd name="T22" fmla="*/ 622 w 622"/>
                <a:gd name="T23" fmla="*/ 898 h 1120"/>
                <a:gd name="T24" fmla="*/ 494 w 622"/>
                <a:gd name="T25" fmla="*/ 915 h 1120"/>
                <a:gd name="T26" fmla="*/ 401 w 622"/>
                <a:gd name="T27" fmla="*/ 807 h 1120"/>
                <a:gd name="T28" fmla="*/ 401 w 622"/>
                <a:gd name="T29" fmla="*/ 463 h 1120"/>
                <a:gd name="T30" fmla="*/ 622 w 622"/>
                <a:gd name="T31" fmla="*/ 463 h 1120"/>
                <a:gd name="T32" fmla="*/ 622 w 622"/>
                <a:gd name="T33" fmla="*/ 264 h 1120"/>
                <a:gd name="T34" fmla="*/ 401 w 622"/>
                <a:gd name="T35" fmla="*/ 26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2" h="1120">
                  <a:moveTo>
                    <a:pt x="401" y="264"/>
                  </a:moveTo>
                  <a:cubicBezTo>
                    <a:pt x="401" y="0"/>
                    <a:pt x="401" y="0"/>
                    <a:pt x="401" y="0"/>
                  </a:cubicBezTo>
                  <a:cubicBezTo>
                    <a:pt x="163" y="0"/>
                    <a:pt x="163" y="0"/>
                    <a:pt x="163" y="0"/>
                  </a:cubicBezTo>
                  <a:cubicBezTo>
                    <a:pt x="163" y="264"/>
                    <a:pt x="163" y="264"/>
                    <a:pt x="163" y="264"/>
                  </a:cubicBezTo>
                  <a:cubicBezTo>
                    <a:pt x="0" y="264"/>
                    <a:pt x="0" y="264"/>
                    <a:pt x="0" y="264"/>
                  </a:cubicBezTo>
                  <a:cubicBezTo>
                    <a:pt x="0" y="463"/>
                    <a:pt x="0" y="463"/>
                    <a:pt x="0" y="463"/>
                  </a:cubicBezTo>
                  <a:cubicBezTo>
                    <a:pt x="163" y="463"/>
                    <a:pt x="163" y="463"/>
                    <a:pt x="163" y="463"/>
                  </a:cubicBezTo>
                  <a:cubicBezTo>
                    <a:pt x="163" y="818"/>
                    <a:pt x="163" y="818"/>
                    <a:pt x="163" y="818"/>
                  </a:cubicBezTo>
                  <a:cubicBezTo>
                    <a:pt x="163" y="937"/>
                    <a:pt x="184" y="1008"/>
                    <a:pt x="231" y="1055"/>
                  </a:cubicBezTo>
                  <a:cubicBezTo>
                    <a:pt x="276" y="1099"/>
                    <a:pt x="343" y="1120"/>
                    <a:pt x="444" y="1120"/>
                  </a:cubicBezTo>
                  <a:cubicBezTo>
                    <a:pt x="508" y="1120"/>
                    <a:pt x="572" y="1108"/>
                    <a:pt x="622" y="1086"/>
                  </a:cubicBezTo>
                  <a:cubicBezTo>
                    <a:pt x="622" y="898"/>
                    <a:pt x="622" y="898"/>
                    <a:pt x="622" y="898"/>
                  </a:cubicBezTo>
                  <a:cubicBezTo>
                    <a:pt x="592" y="908"/>
                    <a:pt x="549" y="915"/>
                    <a:pt x="494" y="915"/>
                  </a:cubicBezTo>
                  <a:cubicBezTo>
                    <a:pt x="420" y="915"/>
                    <a:pt x="401" y="874"/>
                    <a:pt x="401" y="807"/>
                  </a:cubicBezTo>
                  <a:cubicBezTo>
                    <a:pt x="401" y="463"/>
                    <a:pt x="401" y="463"/>
                    <a:pt x="401" y="463"/>
                  </a:cubicBezTo>
                  <a:cubicBezTo>
                    <a:pt x="622" y="463"/>
                    <a:pt x="622" y="463"/>
                    <a:pt x="622" y="463"/>
                  </a:cubicBezTo>
                  <a:cubicBezTo>
                    <a:pt x="622" y="264"/>
                    <a:pt x="622" y="264"/>
                    <a:pt x="622" y="264"/>
                  </a:cubicBezTo>
                  <a:lnTo>
                    <a:pt x="401"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2" name="Freeform 51">
              <a:extLst>
                <a:ext uri="{FF2B5EF4-FFF2-40B4-BE49-F238E27FC236}">
                  <a16:creationId xmlns:a16="http://schemas.microsoft.com/office/drawing/2014/main" id="{BA0270D6-0BB8-AF40-9C09-7D1035026331}"/>
                </a:ext>
              </a:extLst>
            </p:cNvPr>
            <p:cNvSpPr>
              <a:spLocks noEditPoints="1"/>
            </p:cNvSpPr>
            <p:nvPr userDrawn="1"/>
          </p:nvSpPr>
          <p:spPr bwMode="auto">
            <a:xfrm>
              <a:off x="4426" y="3538"/>
              <a:ext cx="213" cy="217"/>
            </a:xfrm>
            <a:custGeom>
              <a:avLst/>
              <a:gdLst>
                <a:gd name="T0" fmla="*/ 857 w 857"/>
                <a:gd name="T1" fmla="*/ 453 h 876"/>
                <a:gd name="T2" fmla="*/ 857 w 857"/>
                <a:gd name="T3" fmla="*/ 516 h 876"/>
                <a:gd name="T4" fmla="*/ 244 w 857"/>
                <a:gd name="T5" fmla="*/ 516 h 876"/>
                <a:gd name="T6" fmla="*/ 459 w 857"/>
                <a:gd name="T7" fmla="*/ 680 h 876"/>
                <a:gd name="T8" fmla="*/ 678 w 857"/>
                <a:gd name="T9" fmla="*/ 583 h 876"/>
                <a:gd name="T10" fmla="*/ 829 w 857"/>
                <a:gd name="T11" fmla="*/ 693 h 876"/>
                <a:gd name="T12" fmla="*/ 463 w 857"/>
                <a:gd name="T13" fmla="*/ 876 h 876"/>
                <a:gd name="T14" fmla="*/ 0 w 857"/>
                <a:gd name="T15" fmla="*/ 438 h 876"/>
                <a:gd name="T16" fmla="*/ 433 w 857"/>
                <a:gd name="T17" fmla="*/ 0 h 876"/>
                <a:gd name="T18" fmla="*/ 857 w 857"/>
                <a:gd name="T19" fmla="*/ 453 h 876"/>
                <a:gd name="T20" fmla="*/ 605 w 857"/>
                <a:gd name="T21" fmla="*/ 345 h 876"/>
                <a:gd name="T22" fmla="*/ 425 w 857"/>
                <a:gd name="T23" fmla="*/ 189 h 876"/>
                <a:gd name="T24" fmla="*/ 245 w 857"/>
                <a:gd name="T25" fmla="*/ 345 h 876"/>
                <a:gd name="T26" fmla="*/ 605 w 857"/>
                <a:gd name="T27" fmla="*/ 34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7" h="876">
                  <a:moveTo>
                    <a:pt x="857" y="453"/>
                  </a:moveTo>
                  <a:cubicBezTo>
                    <a:pt x="857" y="516"/>
                    <a:pt x="857" y="516"/>
                    <a:pt x="857" y="516"/>
                  </a:cubicBezTo>
                  <a:cubicBezTo>
                    <a:pt x="244" y="516"/>
                    <a:pt x="244" y="516"/>
                    <a:pt x="244" y="516"/>
                  </a:cubicBezTo>
                  <a:cubicBezTo>
                    <a:pt x="249" y="602"/>
                    <a:pt x="345" y="675"/>
                    <a:pt x="459" y="680"/>
                  </a:cubicBezTo>
                  <a:cubicBezTo>
                    <a:pt x="565" y="684"/>
                    <a:pt x="623" y="642"/>
                    <a:pt x="678" y="583"/>
                  </a:cubicBezTo>
                  <a:cubicBezTo>
                    <a:pt x="829" y="693"/>
                    <a:pt x="829" y="693"/>
                    <a:pt x="829" y="693"/>
                  </a:cubicBezTo>
                  <a:cubicBezTo>
                    <a:pt x="737" y="809"/>
                    <a:pt x="624" y="876"/>
                    <a:pt x="463" y="876"/>
                  </a:cubicBezTo>
                  <a:cubicBezTo>
                    <a:pt x="208" y="876"/>
                    <a:pt x="0" y="718"/>
                    <a:pt x="0" y="438"/>
                  </a:cubicBezTo>
                  <a:cubicBezTo>
                    <a:pt x="0" y="215"/>
                    <a:pt x="139" y="0"/>
                    <a:pt x="433" y="0"/>
                  </a:cubicBezTo>
                  <a:cubicBezTo>
                    <a:pt x="736" y="0"/>
                    <a:pt x="857" y="235"/>
                    <a:pt x="857" y="453"/>
                  </a:cubicBezTo>
                  <a:moveTo>
                    <a:pt x="605" y="345"/>
                  </a:moveTo>
                  <a:cubicBezTo>
                    <a:pt x="594" y="254"/>
                    <a:pt x="544" y="187"/>
                    <a:pt x="425" y="189"/>
                  </a:cubicBezTo>
                  <a:cubicBezTo>
                    <a:pt x="324" y="191"/>
                    <a:pt x="256" y="259"/>
                    <a:pt x="245" y="345"/>
                  </a:cubicBezTo>
                  <a:lnTo>
                    <a:pt x="605"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3" name="Freeform 52">
              <a:extLst>
                <a:ext uri="{FF2B5EF4-FFF2-40B4-BE49-F238E27FC236}">
                  <a16:creationId xmlns:a16="http://schemas.microsoft.com/office/drawing/2014/main" id="{48B360FD-EE0D-2441-9642-3F3EB63EEE9F}"/>
                </a:ext>
              </a:extLst>
            </p:cNvPr>
            <p:cNvSpPr>
              <a:spLocks/>
            </p:cNvSpPr>
            <p:nvPr userDrawn="1"/>
          </p:nvSpPr>
          <p:spPr bwMode="auto">
            <a:xfrm>
              <a:off x="2464" y="3449"/>
              <a:ext cx="272" cy="301"/>
            </a:xfrm>
            <a:custGeom>
              <a:avLst/>
              <a:gdLst>
                <a:gd name="T0" fmla="*/ 207 w 272"/>
                <a:gd name="T1" fmla="*/ 0 h 301"/>
                <a:gd name="T2" fmla="*/ 207 w 272"/>
                <a:gd name="T3" fmla="*/ 204 h 301"/>
                <a:gd name="T4" fmla="*/ 80 w 272"/>
                <a:gd name="T5" fmla="*/ 0 h 301"/>
                <a:gd name="T6" fmla="*/ 0 w 272"/>
                <a:gd name="T7" fmla="*/ 0 h 301"/>
                <a:gd name="T8" fmla="*/ 0 w 272"/>
                <a:gd name="T9" fmla="*/ 301 h 301"/>
                <a:gd name="T10" fmla="*/ 65 w 272"/>
                <a:gd name="T11" fmla="*/ 301 h 301"/>
                <a:gd name="T12" fmla="*/ 65 w 272"/>
                <a:gd name="T13" fmla="*/ 90 h 301"/>
                <a:gd name="T14" fmla="*/ 196 w 272"/>
                <a:gd name="T15" fmla="*/ 301 h 301"/>
                <a:gd name="T16" fmla="*/ 272 w 272"/>
                <a:gd name="T17" fmla="*/ 301 h 301"/>
                <a:gd name="T18" fmla="*/ 272 w 272"/>
                <a:gd name="T19" fmla="*/ 0 h 301"/>
                <a:gd name="T20" fmla="*/ 207 w 272"/>
                <a:gd name="T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01">
                  <a:moveTo>
                    <a:pt x="207" y="0"/>
                  </a:moveTo>
                  <a:lnTo>
                    <a:pt x="207" y="204"/>
                  </a:lnTo>
                  <a:lnTo>
                    <a:pt x="80" y="0"/>
                  </a:lnTo>
                  <a:lnTo>
                    <a:pt x="0" y="0"/>
                  </a:lnTo>
                  <a:lnTo>
                    <a:pt x="0" y="301"/>
                  </a:lnTo>
                  <a:lnTo>
                    <a:pt x="65" y="301"/>
                  </a:lnTo>
                  <a:lnTo>
                    <a:pt x="65" y="90"/>
                  </a:lnTo>
                  <a:lnTo>
                    <a:pt x="196" y="301"/>
                  </a:lnTo>
                  <a:lnTo>
                    <a:pt x="272" y="301"/>
                  </a:lnTo>
                  <a:lnTo>
                    <a:pt x="272" y="0"/>
                  </a:lnTo>
                  <a:lnTo>
                    <a:pt x="2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4" name="Freeform 53">
              <a:extLst>
                <a:ext uri="{FF2B5EF4-FFF2-40B4-BE49-F238E27FC236}">
                  <a16:creationId xmlns:a16="http://schemas.microsoft.com/office/drawing/2014/main" id="{33526D5B-5DD5-3F4E-895C-04D9772B6802}"/>
                </a:ext>
              </a:extLst>
            </p:cNvPr>
            <p:cNvSpPr>
              <a:spLocks/>
            </p:cNvSpPr>
            <p:nvPr userDrawn="1"/>
          </p:nvSpPr>
          <p:spPr bwMode="auto">
            <a:xfrm>
              <a:off x="3734" y="3543"/>
              <a:ext cx="321" cy="207"/>
            </a:xfrm>
            <a:custGeom>
              <a:avLst/>
              <a:gdLst>
                <a:gd name="T0" fmla="*/ 259 w 321"/>
                <a:gd name="T1" fmla="*/ 0 h 207"/>
                <a:gd name="T2" fmla="*/ 226 w 321"/>
                <a:gd name="T3" fmla="*/ 129 h 207"/>
                <a:gd name="T4" fmla="*/ 192 w 321"/>
                <a:gd name="T5" fmla="*/ 0 h 207"/>
                <a:gd name="T6" fmla="*/ 131 w 321"/>
                <a:gd name="T7" fmla="*/ 0 h 207"/>
                <a:gd name="T8" fmla="*/ 98 w 321"/>
                <a:gd name="T9" fmla="*/ 128 h 207"/>
                <a:gd name="T10" fmla="*/ 65 w 321"/>
                <a:gd name="T11" fmla="*/ 0 h 207"/>
                <a:gd name="T12" fmla="*/ 0 w 321"/>
                <a:gd name="T13" fmla="*/ 0 h 207"/>
                <a:gd name="T14" fmla="*/ 66 w 321"/>
                <a:gd name="T15" fmla="*/ 207 h 207"/>
                <a:gd name="T16" fmla="*/ 125 w 321"/>
                <a:gd name="T17" fmla="*/ 207 h 207"/>
                <a:gd name="T18" fmla="*/ 161 w 321"/>
                <a:gd name="T19" fmla="*/ 77 h 207"/>
                <a:gd name="T20" fmla="*/ 201 w 321"/>
                <a:gd name="T21" fmla="*/ 207 h 207"/>
                <a:gd name="T22" fmla="*/ 255 w 321"/>
                <a:gd name="T23" fmla="*/ 207 h 207"/>
                <a:gd name="T24" fmla="*/ 321 w 321"/>
                <a:gd name="T25" fmla="*/ 0 h 207"/>
                <a:gd name="T26" fmla="*/ 259 w 321"/>
                <a:gd name="T2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1" h="207">
                  <a:moveTo>
                    <a:pt x="259" y="0"/>
                  </a:moveTo>
                  <a:lnTo>
                    <a:pt x="226" y="129"/>
                  </a:lnTo>
                  <a:lnTo>
                    <a:pt x="192" y="0"/>
                  </a:lnTo>
                  <a:lnTo>
                    <a:pt x="131" y="0"/>
                  </a:lnTo>
                  <a:lnTo>
                    <a:pt x="98" y="128"/>
                  </a:lnTo>
                  <a:lnTo>
                    <a:pt x="65" y="0"/>
                  </a:lnTo>
                  <a:lnTo>
                    <a:pt x="0" y="0"/>
                  </a:lnTo>
                  <a:lnTo>
                    <a:pt x="66" y="207"/>
                  </a:lnTo>
                  <a:lnTo>
                    <a:pt x="125" y="207"/>
                  </a:lnTo>
                  <a:lnTo>
                    <a:pt x="161" y="77"/>
                  </a:lnTo>
                  <a:lnTo>
                    <a:pt x="201" y="207"/>
                  </a:lnTo>
                  <a:lnTo>
                    <a:pt x="255" y="207"/>
                  </a:lnTo>
                  <a:lnTo>
                    <a:pt x="321" y="0"/>
                  </a:lnTo>
                  <a:lnTo>
                    <a:pt x="2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5" name="Freeform 54">
              <a:extLst>
                <a:ext uri="{FF2B5EF4-FFF2-40B4-BE49-F238E27FC236}">
                  <a16:creationId xmlns:a16="http://schemas.microsoft.com/office/drawing/2014/main" id="{25CFEE94-7956-B64F-98B3-85F72794F361}"/>
                </a:ext>
              </a:extLst>
            </p:cNvPr>
            <p:cNvSpPr>
              <a:spLocks/>
            </p:cNvSpPr>
            <p:nvPr userDrawn="1"/>
          </p:nvSpPr>
          <p:spPr bwMode="auto">
            <a:xfrm>
              <a:off x="3175" y="3543"/>
              <a:ext cx="60" cy="207"/>
            </a:xfrm>
            <a:custGeom>
              <a:avLst/>
              <a:gdLst>
                <a:gd name="T0" fmla="*/ 60 w 60"/>
                <a:gd name="T1" fmla="*/ 0 h 207"/>
                <a:gd name="T2" fmla="*/ 0 w 60"/>
                <a:gd name="T3" fmla="*/ 0 h 207"/>
                <a:gd name="T4" fmla="*/ 0 w 60"/>
                <a:gd name="T5" fmla="*/ 106 h 207"/>
                <a:gd name="T6" fmla="*/ 0 w 60"/>
                <a:gd name="T7" fmla="*/ 207 h 207"/>
                <a:gd name="T8" fmla="*/ 60 w 60"/>
                <a:gd name="T9" fmla="*/ 207 h 207"/>
                <a:gd name="T10" fmla="*/ 60 w 60"/>
                <a:gd name="T11" fmla="*/ 106 h 207"/>
                <a:gd name="T12" fmla="*/ 60 w 60"/>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60" h="207">
                  <a:moveTo>
                    <a:pt x="60" y="0"/>
                  </a:moveTo>
                  <a:lnTo>
                    <a:pt x="0" y="0"/>
                  </a:lnTo>
                  <a:lnTo>
                    <a:pt x="0" y="106"/>
                  </a:lnTo>
                  <a:lnTo>
                    <a:pt x="0" y="207"/>
                  </a:lnTo>
                  <a:lnTo>
                    <a:pt x="60" y="207"/>
                  </a:lnTo>
                  <a:lnTo>
                    <a:pt x="60" y="106"/>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6" name="Freeform 55">
              <a:extLst>
                <a:ext uri="{FF2B5EF4-FFF2-40B4-BE49-F238E27FC236}">
                  <a16:creationId xmlns:a16="http://schemas.microsoft.com/office/drawing/2014/main" id="{6D1F841D-45F5-C844-B793-6B6C04F8C937}"/>
                </a:ext>
              </a:extLst>
            </p:cNvPr>
            <p:cNvSpPr>
              <a:spLocks/>
            </p:cNvSpPr>
            <p:nvPr userDrawn="1"/>
          </p:nvSpPr>
          <p:spPr bwMode="auto">
            <a:xfrm>
              <a:off x="4076" y="3543"/>
              <a:ext cx="59" cy="207"/>
            </a:xfrm>
            <a:custGeom>
              <a:avLst/>
              <a:gdLst>
                <a:gd name="T0" fmla="*/ 59 w 59"/>
                <a:gd name="T1" fmla="*/ 0 h 207"/>
                <a:gd name="T2" fmla="*/ 0 w 59"/>
                <a:gd name="T3" fmla="*/ 0 h 207"/>
                <a:gd name="T4" fmla="*/ 0 w 59"/>
                <a:gd name="T5" fmla="*/ 106 h 207"/>
                <a:gd name="T6" fmla="*/ 0 w 59"/>
                <a:gd name="T7" fmla="*/ 207 h 207"/>
                <a:gd name="T8" fmla="*/ 59 w 59"/>
                <a:gd name="T9" fmla="*/ 207 h 207"/>
                <a:gd name="T10" fmla="*/ 59 w 59"/>
                <a:gd name="T11" fmla="*/ 106 h 207"/>
                <a:gd name="T12" fmla="*/ 59 w 59"/>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59" h="207">
                  <a:moveTo>
                    <a:pt x="59" y="0"/>
                  </a:moveTo>
                  <a:lnTo>
                    <a:pt x="0" y="0"/>
                  </a:lnTo>
                  <a:lnTo>
                    <a:pt x="0" y="106"/>
                  </a:lnTo>
                  <a:lnTo>
                    <a:pt x="0" y="207"/>
                  </a:lnTo>
                  <a:lnTo>
                    <a:pt x="59" y="207"/>
                  </a:lnTo>
                  <a:lnTo>
                    <a:pt x="59" y="106"/>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7" name="Freeform 56">
              <a:extLst>
                <a:ext uri="{FF2B5EF4-FFF2-40B4-BE49-F238E27FC236}">
                  <a16:creationId xmlns:a16="http://schemas.microsoft.com/office/drawing/2014/main" id="{F16B4C62-443B-5043-AC34-1ABB9B7CB835}"/>
                </a:ext>
              </a:extLst>
            </p:cNvPr>
            <p:cNvSpPr>
              <a:spLocks/>
            </p:cNvSpPr>
            <p:nvPr userDrawn="1"/>
          </p:nvSpPr>
          <p:spPr bwMode="auto">
            <a:xfrm>
              <a:off x="3527" y="3538"/>
              <a:ext cx="190" cy="212"/>
            </a:xfrm>
            <a:custGeom>
              <a:avLst/>
              <a:gdLst>
                <a:gd name="T0" fmla="*/ 686 w 767"/>
                <a:gd name="T1" fmla="*/ 77 h 857"/>
                <a:gd name="T2" fmla="*/ 480 w 767"/>
                <a:gd name="T3" fmla="*/ 0 h 857"/>
                <a:gd name="T4" fmla="*/ 231 w 767"/>
                <a:gd name="T5" fmla="*/ 111 h 857"/>
                <a:gd name="T6" fmla="*/ 231 w 767"/>
                <a:gd name="T7" fmla="*/ 20 h 857"/>
                <a:gd name="T8" fmla="*/ 0 w 767"/>
                <a:gd name="T9" fmla="*/ 20 h 857"/>
                <a:gd name="T10" fmla="*/ 0 w 767"/>
                <a:gd name="T11" fmla="*/ 857 h 857"/>
                <a:gd name="T12" fmla="*/ 241 w 767"/>
                <a:gd name="T13" fmla="*/ 857 h 857"/>
                <a:gd name="T14" fmla="*/ 241 w 767"/>
                <a:gd name="T15" fmla="*/ 402 h 857"/>
                <a:gd name="T16" fmla="*/ 285 w 767"/>
                <a:gd name="T17" fmla="*/ 268 h 857"/>
                <a:gd name="T18" fmla="*/ 390 w 767"/>
                <a:gd name="T19" fmla="*/ 221 h 857"/>
                <a:gd name="T20" fmla="*/ 494 w 767"/>
                <a:gd name="T21" fmla="*/ 268 h 857"/>
                <a:gd name="T22" fmla="*/ 527 w 767"/>
                <a:gd name="T23" fmla="*/ 434 h 857"/>
                <a:gd name="T24" fmla="*/ 527 w 767"/>
                <a:gd name="T25" fmla="*/ 857 h 857"/>
                <a:gd name="T26" fmla="*/ 767 w 767"/>
                <a:gd name="T27" fmla="*/ 857 h 857"/>
                <a:gd name="T28" fmla="*/ 767 w 767"/>
                <a:gd name="T29" fmla="*/ 334 h 857"/>
                <a:gd name="T30" fmla="*/ 686 w 767"/>
                <a:gd name="T31" fmla="*/ 7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7" h="857">
                  <a:moveTo>
                    <a:pt x="686" y="77"/>
                  </a:moveTo>
                  <a:cubicBezTo>
                    <a:pt x="636" y="24"/>
                    <a:pt x="573" y="0"/>
                    <a:pt x="480" y="0"/>
                  </a:cubicBezTo>
                  <a:cubicBezTo>
                    <a:pt x="388" y="1"/>
                    <a:pt x="281" y="46"/>
                    <a:pt x="231" y="111"/>
                  </a:cubicBezTo>
                  <a:cubicBezTo>
                    <a:pt x="231" y="20"/>
                    <a:pt x="231" y="20"/>
                    <a:pt x="231" y="20"/>
                  </a:cubicBezTo>
                  <a:cubicBezTo>
                    <a:pt x="0" y="20"/>
                    <a:pt x="0" y="20"/>
                    <a:pt x="0" y="20"/>
                  </a:cubicBezTo>
                  <a:cubicBezTo>
                    <a:pt x="0" y="857"/>
                    <a:pt x="0" y="857"/>
                    <a:pt x="0" y="857"/>
                  </a:cubicBezTo>
                  <a:cubicBezTo>
                    <a:pt x="241" y="857"/>
                    <a:pt x="241" y="857"/>
                    <a:pt x="241" y="857"/>
                  </a:cubicBezTo>
                  <a:cubicBezTo>
                    <a:pt x="241" y="402"/>
                    <a:pt x="241" y="402"/>
                    <a:pt x="241" y="402"/>
                  </a:cubicBezTo>
                  <a:cubicBezTo>
                    <a:pt x="241" y="343"/>
                    <a:pt x="257" y="299"/>
                    <a:pt x="285" y="268"/>
                  </a:cubicBezTo>
                  <a:cubicBezTo>
                    <a:pt x="309" y="241"/>
                    <a:pt x="345" y="224"/>
                    <a:pt x="390" y="221"/>
                  </a:cubicBezTo>
                  <a:cubicBezTo>
                    <a:pt x="444" y="218"/>
                    <a:pt x="473" y="242"/>
                    <a:pt x="494" y="268"/>
                  </a:cubicBezTo>
                  <a:cubicBezTo>
                    <a:pt x="520" y="300"/>
                    <a:pt x="527" y="357"/>
                    <a:pt x="527" y="434"/>
                  </a:cubicBezTo>
                  <a:cubicBezTo>
                    <a:pt x="527" y="857"/>
                    <a:pt x="527" y="857"/>
                    <a:pt x="527" y="857"/>
                  </a:cubicBezTo>
                  <a:cubicBezTo>
                    <a:pt x="767" y="857"/>
                    <a:pt x="767" y="857"/>
                    <a:pt x="767" y="857"/>
                  </a:cubicBezTo>
                  <a:cubicBezTo>
                    <a:pt x="767" y="334"/>
                    <a:pt x="767" y="334"/>
                    <a:pt x="767" y="334"/>
                  </a:cubicBezTo>
                  <a:cubicBezTo>
                    <a:pt x="767" y="232"/>
                    <a:pt x="754" y="147"/>
                    <a:pt x="686"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8" name="Freeform 57">
              <a:extLst>
                <a:ext uri="{FF2B5EF4-FFF2-40B4-BE49-F238E27FC236}">
                  <a16:creationId xmlns:a16="http://schemas.microsoft.com/office/drawing/2014/main" id="{02D3835E-43FA-2944-A1D7-A8623F61CC1C}"/>
                </a:ext>
              </a:extLst>
            </p:cNvPr>
            <p:cNvSpPr>
              <a:spLocks noEditPoints="1"/>
            </p:cNvSpPr>
            <p:nvPr userDrawn="1"/>
          </p:nvSpPr>
          <p:spPr bwMode="auto">
            <a:xfrm>
              <a:off x="4170" y="3449"/>
              <a:ext cx="222" cy="306"/>
            </a:xfrm>
            <a:custGeom>
              <a:avLst/>
              <a:gdLst>
                <a:gd name="T0" fmla="*/ 900 w 900"/>
                <a:gd name="T1" fmla="*/ 0 h 1233"/>
                <a:gd name="T2" fmla="*/ 900 w 900"/>
                <a:gd name="T3" fmla="*/ 1214 h 1233"/>
                <a:gd name="T4" fmla="*/ 673 w 900"/>
                <a:gd name="T5" fmla="*/ 1214 h 1233"/>
                <a:gd name="T6" fmla="*/ 673 w 900"/>
                <a:gd name="T7" fmla="*/ 1121 h 1233"/>
                <a:gd name="T8" fmla="*/ 414 w 900"/>
                <a:gd name="T9" fmla="*/ 1233 h 1233"/>
                <a:gd name="T10" fmla="*/ 124 w 900"/>
                <a:gd name="T11" fmla="*/ 1121 h 1233"/>
                <a:gd name="T12" fmla="*/ 0 w 900"/>
                <a:gd name="T13" fmla="*/ 796 h 1233"/>
                <a:gd name="T14" fmla="*/ 406 w 900"/>
                <a:gd name="T15" fmla="*/ 357 h 1233"/>
                <a:gd name="T16" fmla="*/ 659 w 900"/>
                <a:gd name="T17" fmla="*/ 451 h 1233"/>
                <a:gd name="T18" fmla="*/ 659 w 900"/>
                <a:gd name="T19" fmla="*/ 0 h 1233"/>
                <a:gd name="T20" fmla="*/ 900 w 900"/>
                <a:gd name="T21" fmla="*/ 0 h 1233"/>
                <a:gd name="T22" fmla="*/ 666 w 900"/>
                <a:gd name="T23" fmla="*/ 796 h 1233"/>
                <a:gd name="T24" fmla="*/ 453 w 900"/>
                <a:gd name="T25" fmla="*/ 569 h 1233"/>
                <a:gd name="T26" fmla="*/ 241 w 900"/>
                <a:gd name="T27" fmla="*/ 796 h 1233"/>
                <a:gd name="T28" fmla="*/ 453 w 900"/>
                <a:gd name="T29" fmla="*/ 1022 h 1233"/>
                <a:gd name="T30" fmla="*/ 666 w 900"/>
                <a:gd name="T31" fmla="*/ 796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233">
                  <a:moveTo>
                    <a:pt x="900" y="0"/>
                  </a:moveTo>
                  <a:cubicBezTo>
                    <a:pt x="900" y="1214"/>
                    <a:pt x="900" y="1214"/>
                    <a:pt x="900" y="1214"/>
                  </a:cubicBezTo>
                  <a:cubicBezTo>
                    <a:pt x="673" y="1214"/>
                    <a:pt x="673" y="1214"/>
                    <a:pt x="673" y="1214"/>
                  </a:cubicBezTo>
                  <a:cubicBezTo>
                    <a:pt x="673" y="1121"/>
                    <a:pt x="673" y="1121"/>
                    <a:pt x="673" y="1121"/>
                  </a:cubicBezTo>
                  <a:cubicBezTo>
                    <a:pt x="620" y="1182"/>
                    <a:pt x="534" y="1233"/>
                    <a:pt x="414" y="1233"/>
                  </a:cubicBezTo>
                  <a:cubicBezTo>
                    <a:pt x="298" y="1233"/>
                    <a:pt x="198" y="1195"/>
                    <a:pt x="124" y="1121"/>
                  </a:cubicBezTo>
                  <a:cubicBezTo>
                    <a:pt x="44" y="1041"/>
                    <a:pt x="0" y="926"/>
                    <a:pt x="0" y="796"/>
                  </a:cubicBezTo>
                  <a:cubicBezTo>
                    <a:pt x="0" y="541"/>
                    <a:pt x="171" y="357"/>
                    <a:pt x="406" y="357"/>
                  </a:cubicBezTo>
                  <a:cubicBezTo>
                    <a:pt x="508" y="357"/>
                    <a:pt x="594" y="389"/>
                    <a:pt x="659" y="451"/>
                  </a:cubicBezTo>
                  <a:cubicBezTo>
                    <a:pt x="659" y="0"/>
                    <a:pt x="659" y="0"/>
                    <a:pt x="659" y="0"/>
                  </a:cubicBezTo>
                  <a:lnTo>
                    <a:pt x="900" y="0"/>
                  </a:lnTo>
                  <a:close/>
                  <a:moveTo>
                    <a:pt x="666" y="796"/>
                  </a:moveTo>
                  <a:cubicBezTo>
                    <a:pt x="666" y="683"/>
                    <a:pt x="593" y="569"/>
                    <a:pt x="453" y="569"/>
                  </a:cubicBezTo>
                  <a:cubicBezTo>
                    <a:pt x="314" y="569"/>
                    <a:pt x="241" y="683"/>
                    <a:pt x="241" y="796"/>
                  </a:cubicBezTo>
                  <a:cubicBezTo>
                    <a:pt x="241" y="908"/>
                    <a:pt x="314" y="1022"/>
                    <a:pt x="453" y="1022"/>
                  </a:cubicBezTo>
                  <a:cubicBezTo>
                    <a:pt x="593" y="1022"/>
                    <a:pt x="666" y="908"/>
                    <a:pt x="666" y="7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9" name="Freeform 58">
              <a:extLst>
                <a:ext uri="{FF2B5EF4-FFF2-40B4-BE49-F238E27FC236}">
                  <a16:creationId xmlns:a16="http://schemas.microsoft.com/office/drawing/2014/main" id="{36614C6E-E15E-1A45-A6A4-6E0BC7FE316E}"/>
                </a:ext>
              </a:extLst>
            </p:cNvPr>
            <p:cNvSpPr>
              <a:spLocks noEditPoints="1"/>
            </p:cNvSpPr>
            <p:nvPr userDrawn="1"/>
          </p:nvSpPr>
          <p:spPr bwMode="auto">
            <a:xfrm>
              <a:off x="3269" y="3538"/>
              <a:ext cx="224" cy="217"/>
            </a:xfrm>
            <a:custGeom>
              <a:avLst/>
              <a:gdLst>
                <a:gd name="T0" fmla="*/ 905 w 905"/>
                <a:gd name="T1" fmla="*/ 438 h 877"/>
                <a:gd name="T2" fmla="*/ 453 w 905"/>
                <a:gd name="T3" fmla="*/ 877 h 877"/>
                <a:gd name="T4" fmla="*/ 0 w 905"/>
                <a:gd name="T5" fmla="*/ 438 h 877"/>
                <a:gd name="T6" fmla="*/ 453 w 905"/>
                <a:gd name="T7" fmla="*/ 0 h 877"/>
                <a:gd name="T8" fmla="*/ 905 w 905"/>
                <a:gd name="T9" fmla="*/ 438 h 877"/>
                <a:gd name="T10" fmla="*/ 453 w 905"/>
                <a:gd name="T11" fmla="*/ 212 h 877"/>
                <a:gd name="T12" fmla="*/ 241 w 905"/>
                <a:gd name="T13" fmla="*/ 438 h 877"/>
                <a:gd name="T14" fmla="*/ 453 w 905"/>
                <a:gd name="T15" fmla="*/ 664 h 877"/>
                <a:gd name="T16" fmla="*/ 665 w 905"/>
                <a:gd name="T17" fmla="*/ 438 h 877"/>
                <a:gd name="T18" fmla="*/ 453 w 905"/>
                <a:gd name="T19" fmla="*/ 212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5" h="877">
                  <a:moveTo>
                    <a:pt x="905" y="438"/>
                  </a:moveTo>
                  <a:cubicBezTo>
                    <a:pt x="905" y="692"/>
                    <a:pt x="715" y="877"/>
                    <a:pt x="453" y="877"/>
                  </a:cubicBezTo>
                  <a:cubicBezTo>
                    <a:pt x="190" y="877"/>
                    <a:pt x="0" y="692"/>
                    <a:pt x="0" y="438"/>
                  </a:cubicBezTo>
                  <a:cubicBezTo>
                    <a:pt x="0" y="184"/>
                    <a:pt x="190" y="0"/>
                    <a:pt x="453" y="0"/>
                  </a:cubicBezTo>
                  <a:cubicBezTo>
                    <a:pt x="715" y="0"/>
                    <a:pt x="905" y="184"/>
                    <a:pt x="905" y="438"/>
                  </a:cubicBezTo>
                  <a:moveTo>
                    <a:pt x="453" y="212"/>
                  </a:moveTo>
                  <a:cubicBezTo>
                    <a:pt x="313" y="212"/>
                    <a:pt x="241" y="326"/>
                    <a:pt x="241" y="438"/>
                  </a:cubicBezTo>
                  <a:cubicBezTo>
                    <a:pt x="241" y="551"/>
                    <a:pt x="313" y="664"/>
                    <a:pt x="453" y="664"/>
                  </a:cubicBezTo>
                  <a:cubicBezTo>
                    <a:pt x="592" y="664"/>
                    <a:pt x="665" y="551"/>
                    <a:pt x="665" y="438"/>
                  </a:cubicBezTo>
                  <a:cubicBezTo>
                    <a:pt x="665" y="326"/>
                    <a:pt x="592" y="212"/>
                    <a:pt x="453"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60" name="Freeform 59">
              <a:extLst>
                <a:ext uri="{FF2B5EF4-FFF2-40B4-BE49-F238E27FC236}">
                  <a16:creationId xmlns:a16="http://schemas.microsoft.com/office/drawing/2014/main" id="{C09C664C-329E-9347-9BED-A6AD093B83EE}"/>
                </a:ext>
              </a:extLst>
            </p:cNvPr>
            <p:cNvSpPr>
              <a:spLocks noEditPoints="1"/>
            </p:cNvSpPr>
            <p:nvPr userDrawn="1"/>
          </p:nvSpPr>
          <p:spPr bwMode="auto">
            <a:xfrm>
              <a:off x="4636" y="3449"/>
              <a:ext cx="95" cy="95"/>
            </a:xfrm>
            <a:custGeom>
              <a:avLst/>
              <a:gdLst>
                <a:gd name="T0" fmla="*/ 118 w 383"/>
                <a:gd name="T1" fmla="*/ 299 h 382"/>
                <a:gd name="T2" fmla="*/ 158 w 383"/>
                <a:gd name="T3" fmla="*/ 299 h 382"/>
                <a:gd name="T4" fmla="*/ 158 w 383"/>
                <a:gd name="T5" fmla="*/ 209 h 382"/>
                <a:gd name="T6" fmla="*/ 187 w 383"/>
                <a:gd name="T7" fmla="*/ 209 h 382"/>
                <a:gd name="T8" fmla="*/ 242 w 383"/>
                <a:gd name="T9" fmla="*/ 299 h 382"/>
                <a:gd name="T10" fmla="*/ 284 w 383"/>
                <a:gd name="T11" fmla="*/ 299 h 382"/>
                <a:gd name="T12" fmla="*/ 227 w 383"/>
                <a:gd name="T13" fmla="*/ 206 h 382"/>
                <a:gd name="T14" fmla="*/ 279 w 383"/>
                <a:gd name="T15" fmla="*/ 146 h 382"/>
                <a:gd name="T16" fmla="*/ 202 w 383"/>
                <a:gd name="T17" fmla="*/ 80 h 382"/>
                <a:gd name="T18" fmla="*/ 118 w 383"/>
                <a:gd name="T19" fmla="*/ 80 h 382"/>
                <a:gd name="T20" fmla="*/ 118 w 383"/>
                <a:gd name="T21" fmla="*/ 299 h 382"/>
                <a:gd name="T22" fmla="*/ 158 w 383"/>
                <a:gd name="T23" fmla="*/ 114 h 382"/>
                <a:gd name="T24" fmla="*/ 187 w 383"/>
                <a:gd name="T25" fmla="*/ 114 h 382"/>
                <a:gd name="T26" fmla="*/ 239 w 383"/>
                <a:gd name="T27" fmla="*/ 145 h 382"/>
                <a:gd name="T28" fmla="*/ 187 w 383"/>
                <a:gd name="T29" fmla="*/ 176 h 382"/>
                <a:gd name="T30" fmla="*/ 158 w 383"/>
                <a:gd name="T31" fmla="*/ 176 h 382"/>
                <a:gd name="T32" fmla="*/ 158 w 383"/>
                <a:gd name="T33" fmla="*/ 114 h 382"/>
                <a:gd name="T34" fmla="*/ 0 w 383"/>
                <a:gd name="T35" fmla="*/ 191 h 382"/>
                <a:gd name="T36" fmla="*/ 191 w 383"/>
                <a:gd name="T37" fmla="*/ 382 h 382"/>
                <a:gd name="T38" fmla="*/ 383 w 383"/>
                <a:gd name="T39" fmla="*/ 191 h 382"/>
                <a:gd name="T40" fmla="*/ 191 w 383"/>
                <a:gd name="T41" fmla="*/ 0 h 382"/>
                <a:gd name="T42" fmla="*/ 0 w 383"/>
                <a:gd name="T43" fmla="*/ 191 h 382"/>
                <a:gd name="T44" fmla="*/ 34 w 383"/>
                <a:gd name="T45" fmla="*/ 191 h 382"/>
                <a:gd name="T46" fmla="*/ 191 w 383"/>
                <a:gd name="T47" fmla="*/ 34 h 382"/>
                <a:gd name="T48" fmla="*/ 349 w 383"/>
                <a:gd name="T49" fmla="*/ 191 h 382"/>
                <a:gd name="T50" fmla="*/ 191 w 383"/>
                <a:gd name="T51" fmla="*/ 349 h 382"/>
                <a:gd name="T52" fmla="*/ 34 w 383"/>
                <a:gd name="T53"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3" h="382">
                  <a:moveTo>
                    <a:pt x="118" y="299"/>
                  </a:moveTo>
                  <a:cubicBezTo>
                    <a:pt x="158" y="299"/>
                    <a:pt x="158" y="299"/>
                    <a:pt x="158" y="299"/>
                  </a:cubicBezTo>
                  <a:cubicBezTo>
                    <a:pt x="158" y="209"/>
                    <a:pt x="158" y="209"/>
                    <a:pt x="158" y="209"/>
                  </a:cubicBezTo>
                  <a:cubicBezTo>
                    <a:pt x="187" y="209"/>
                    <a:pt x="187" y="209"/>
                    <a:pt x="187" y="209"/>
                  </a:cubicBezTo>
                  <a:cubicBezTo>
                    <a:pt x="242" y="299"/>
                    <a:pt x="242" y="299"/>
                    <a:pt x="242" y="299"/>
                  </a:cubicBezTo>
                  <a:cubicBezTo>
                    <a:pt x="284" y="299"/>
                    <a:pt x="284" y="299"/>
                    <a:pt x="284" y="299"/>
                  </a:cubicBezTo>
                  <a:cubicBezTo>
                    <a:pt x="227" y="206"/>
                    <a:pt x="227" y="206"/>
                    <a:pt x="227" y="206"/>
                  </a:cubicBezTo>
                  <a:cubicBezTo>
                    <a:pt x="257" y="203"/>
                    <a:pt x="279" y="184"/>
                    <a:pt x="279" y="146"/>
                  </a:cubicBezTo>
                  <a:cubicBezTo>
                    <a:pt x="279" y="104"/>
                    <a:pt x="255" y="80"/>
                    <a:pt x="202" y="80"/>
                  </a:cubicBezTo>
                  <a:cubicBezTo>
                    <a:pt x="118" y="80"/>
                    <a:pt x="118" y="80"/>
                    <a:pt x="118" y="80"/>
                  </a:cubicBezTo>
                  <a:lnTo>
                    <a:pt x="118" y="299"/>
                  </a:lnTo>
                  <a:close/>
                  <a:moveTo>
                    <a:pt x="158" y="114"/>
                  </a:moveTo>
                  <a:cubicBezTo>
                    <a:pt x="187" y="114"/>
                    <a:pt x="187" y="114"/>
                    <a:pt x="187" y="114"/>
                  </a:cubicBezTo>
                  <a:cubicBezTo>
                    <a:pt x="212" y="114"/>
                    <a:pt x="239" y="115"/>
                    <a:pt x="239" y="145"/>
                  </a:cubicBezTo>
                  <a:cubicBezTo>
                    <a:pt x="239" y="174"/>
                    <a:pt x="212" y="176"/>
                    <a:pt x="187" y="176"/>
                  </a:cubicBezTo>
                  <a:cubicBezTo>
                    <a:pt x="158" y="176"/>
                    <a:pt x="158" y="176"/>
                    <a:pt x="158" y="176"/>
                  </a:cubicBezTo>
                  <a:lnTo>
                    <a:pt x="158" y="114"/>
                  </a:lnTo>
                  <a:close/>
                  <a:moveTo>
                    <a:pt x="0" y="191"/>
                  </a:moveTo>
                  <a:cubicBezTo>
                    <a:pt x="0" y="296"/>
                    <a:pt x="86" y="382"/>
                    <a:pt x="191" y="382"/>
                  </a:cubicBezTo>
                  <a:cubicBezTo>
                    <a:pt x="297" y="382"/>
                    <a:pt x="383" y="296"/>
                    <a:pt x="383" y="191"/>
                  </a:cubicBezTo>
                  <a:cubicBezTo>
                    <a:pt x="383" y="86"/>
                    <a:pt x="297" y="0"/>
                    <a:pt x="191" y="0"/>
                  </a:cubicBezTo>
                  <a:cubicBezTo>
                    <a:pt x="86" y="0"/>
                    <a:pt x="0" y="86"/>
                    <a:pt x="0" y="191"/>
                  </a:cubicBezTo>
                  <a:moveTo>
                    <a:pt x="34" y="191"/>
                  </a:moveTo>
                  <a:cubicBezTo>
                    <a:pt x="34" y="104"/>
                    <a:pt x="104" y="34"/>
                    <a:pt x="191" y="34"/>
                  </a:cubicBezTo>
                  <a:cubicBezTo>
                    <a:pt x="278" y="34"/>
                    <a:pt x="349" y="104"/>
                    <a:pt x="349" y="191"/>
                  </a:cubicBezTo>
                  <a:cubicBezTo>
                    <a:pt x="349" y="278"/>
                    <a:pt x="278" y="349"/>
                    <a:pt x="191" y="349"/>
                  </a:cubicBezTo>
                  <a:cubicBezTo>
                    <a:pt x="104" y="349"/>
                    <a:pt x="34" y="278"/>
                    <a:pt x="34" y="1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61" name="Freeform 60">
              <a:extLst>
                <a:ext uri="{FF2B5EF4-FFF2-40B4-BE49-F238E27FC236}">
                  <a16:creationId xmlns:a16="http://schemas.microsoft.com/office/drawing/2014/main" id="{439AD7D6-D74A-2B46-88D0-88BE72B18376}"/>
                </a:ext>
              </a:extLst>
            </p:cNvPr>
            <p:cNvSpPr>
              <a:spLocks/>
            </p:cNvSpPr>
            <p:nvPr userDrawn="1"/>
          </p:nvSpPr>
          <p:spPr bwMode="auto">
            <a:xfrm>
              <a:off x="3768" y="1895"/>
              <a:ext cx="434" cy="1109"/>
            </a:xfrm>
            <a:custGeom>
              <a:avLst/>
              <a:gdLst>
                <a:gd name="T0" fmla="*/ 509 w 1751"/>
                <a:gd name="T1" fmla="*/ 0 h 4481"/>
                <a:gd name="T2" fmla="*/ 509 w 1751"/>
                <a:gd name="T3" fmla="*/ 2792 h 4481"/>
                <a:gd name="T4" fmla="*/ 161 w 1751"/>
                <a:gd name="T5" fmla="*/ 2452 h 4481"/>
                <a:gd name="T6" fmla="*/ 161 w 1751"/>
                <a:gd name="T7" fmla="*/ 3527 h 4481"/>
                <a:gd name="T8" fmla="*/ 19 w 1751"/>
                <a:gd name="T9" fmla="*/ 4087 h 4481"/>
                <a:gd name="T10" fmla="*/ 17 w 1751"/>
                <a:gd name="T11" fmla="*/ 4090 h 4481"/>
                <a:gd name="T12" fmla="*/ 0 w 1751"/>
                <a:gd name="T13" fmla="*/ 4110 h 4481"/>
                <a:gd name="T14" fmla="*/ 393 w 1751"/>
                <a:gd name="T15" fmla="*/ 4481 h 4481"/>
                <a:gd name="T16" fmla="*/ 1751 w 1751"/>
                <a:gd name="T17" fmla="*/ 4481 h 4481"/>
                <a:gd name="T18" fmla="*/ 1751 w 1751"/>
                <a:gd name="T19" fmla="*/ 0 h 4481"/>
                <a:gd name="T20" fmla="*/ 509 w 1751"/>
                <a:gd name="T21" fmla="*/ 0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1" h="4481">
                  <a:moveTo>
                    <a:pt x="509" y="0"/>
                  </a:moveTo>
                  <a:cubicBezTo>
                    <a:pt x="509" y="2792"/>
                    <a:pt x="509" y="2792"/>
                    <a:pt x="509" y="2792"/>
                  </a:cubicBezTo>
                  <a:cubicBezTo>
                    <a:pt x="161" y="2452"/>
                    <a:pt x="161" y="2452"/>
                    <a:pt x="161" y="2452"/>
                  </a:cubicBezTo>
                  <a:cubicBezTo>
                    <a:pt x="161" y="3527"/>
                    <a:pt x="161" y="3527"/>
                    <a:pt x="161" y="3527"/>
                  </a:cubicBezTo>
                  <a:cubicBezTo>
                    <a:pt x="161" y="3775"/>
                    <a:pt x="139" y="3938"/>
                    <a:pt x="19" y="4087"/>
                  </a:cubicBezTo>
                  <a:cubicBezTo>
                    <a:pt x="17" y="4090"/>
                    <a:pt x="17" y="4090"/>
                    <a:pt x="17" y="4090"/>
                  </a:cubicBezTo>
                  <a:cubicBezTo>
                    <a:pt x="11" y="4097"/>
                    <a:pt x="5" y="4103"/>
                    <a:pt x="0" y="4110"/>
                  </a:cubicBezTo>
                  <a:cubicBezTo>
                    <a:pt x="393" y="4481"/>
                    <a:pt x="393" y="4481"/>
                    <a:pt x="393" y="4481"/>
                  </a:cubicBezTo>
                  <a:cubicBezTo>
                    <a:pt x="1751" y="4481"/>
                    <a:pt x="1751" y="4481"/>
                    <a:pt x="1751" y="4481"/>
                  </a:cubicBezTo>
                  <a:cubicBezTo>
                    <a:pt x="1751" y="0"/>
                    <a:pt x="1751" y="0"/>
                    <a:pt x="1751" y="0"/>
                  </a:cubicBezTo>
                  <a:lnTo>
                    <a:pt x="5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62" name="Freeform 61">
              <a:extLst>
                <a:ext uri="{FF2B5EF4-FFF2-40B4-BE49-F238E27FC236}">
                  <a16:creationId xmlns:a16="http://schemas.microsoft.com/office/drawing/2014/main" id="{CDFA13E9-1BEA-C945-8566-47D8854A9F61}"/>
                </a:ext>
              </a:extLst>
            </p:cNvPr>
            <p:cNvSpPr>
              <a:spLocks/>
            </p:cNvSpPr>
            <p:nvPr userDrawn="1"/>
          </p:nvSpPr>
          <p:spPr bwMode="auto">
            <a:xfrm>
              <a:off x="2850" y="1895"/>
              <a:ext cx="523" cy="1109"/>
            </a:xfrm>
            <a:custGeom>
              <a:avLst/>
              <a:gdLst>
                <a:gd name="T0" fmla="*/ 1242 w 2112"/>
                <a:gd name="T1" fmla="*/ 1773 h 4481"/>
                <a:gd name="T2" fmla="*/ 1839 w 2112"/>
                <a:gd name="T3" fmla="*/ 2338 h 4481"/>
                <a:gd name="T4" fmla="*/ 1856 w 2112"/>
                <a:gd name="T5" fmla="*/ 1719 h 4481"/>
                <a:gd name="T6" fmla="*/ 1912 w 2112"/>
                <a:gd name="T7" fmla="*/ 1629 h 4481"/>
                <a:gd name="T8" fmla="*/ 2062 w 2112"/>
                <a:gd name="T9" fmla="*/ 795 h 4481"/>
                <a:gd name="T10" fmla="*/ 2112 w 2112"/>
                <a:gd name="T11" fmla="*/ 740 h 4481"/>
                <a:gd name="T12" fmla="*/ 1354 w 2112"/>
                <a:gd name="T13" fmla="*/ 0 h 4481"/>
                <a:gd name="T14" fmla="*/ 0 w 2112"/>
                <a:gd name="T15" fmla="*/ 0 h 4481"/>
                <a:gd name="T16" fmla="*/ 0 w 2112"/>
                <a:gd name="T17" fmla="*/ 4481 h 4481"/>
                <a:gd name="T18" fmla="*/ 1242 w 2112"/>
                <a:gd name="T19" fmla="*/ 4481 h 4481"/>
                <a:gd name="T20" fmla="*/ 1242 w 2112"/>
                <a:gd name="T21" fmla="*/ 1773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2" h="4481">
                  <a:moveTo>
                    <a:pt x="1242" y="1773"/>
                  </a:moveTo>
                  <a:cubicBezTo>
                    <a:pt x="1242" y="1773"/>
                    <a:pt x="1790" y="2292"/>
                    <a:pt x="1839" y="2338"/>
                  </a:cubicBezTo>
                  <a:cubicBezTo>
                    <a:pt x="1787" y="2144"/>
                    <a:pt x="1751" y="1887"/>
                    <a:pt x="1856" y="1719"/>
                  </a:cubicBezTo>
                  <a:cubicBezTo>
                    <a:pt x="1912" y="1629"/>
                    <a:pt x="1912" y="1629"/>
                    <a:pt x="1912" y="1629"/>
                  </a:cubicBezTo>
                  <a:cubicBezTo>
                    <a:pt x="1855" y="1323"/>
                    <a:pt x="1869" y="1006"/>
                    <a:pt x="2062" y="795"/>
                  </a:cubicBezTo>
                  <a:cubicBezTo>
                    <a:pt x="2112" y="740"/>
                    <a:pt x="2112" y="740"/>
                    <a:pt x="2112" y="740"/>
                  </a:cubicBezTo>
                  <a:cubicBezTo>
                    <a:pt x="1354" y="0"/>
                    <a:pt x="1354" y="0"/>
                    <a:pt x="1354" y="0"/>
                  </a:cubicBezTo>
                  <a:cubicBezTo>
                    <a:pt x="0" y="0"/>
                    <a:pt x="0" y="0"/>
                    <a:pt x="0" y="0"/>
                  </a:cubicBezTo>
                  <a:cubicBezTo>
                    <a:pt x="0" y="4481"/>
                    <a:pt x="0" y="4481"/>
                    <a:pt x="0" y="4481"/>
                  </a:cubicBezTo>
                  <a:cubicBezTo>
                    <a:pt x="1242" y="4481"/>
                    <a:pt x="1242" y="4481"/>
                    <a:pt x="1242" y="4481"/>
                  </a:cubicBezTo>
                  <a:lnTo>
                    <a:pt x="1242" y="17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63" name="Freeform 62">
              <a:extLst>
                <a:ext uri="{FF2B5EF4-FFF2-40B4-BE49-F238E27FC236}">
                  <a16:creationId xmlns:a16="http://schemas.microsoft.com/office/drawing/2014/main" id="{35514768-3FF6-DA4C-9937-DD661239E289}"/>
                </a:ext>
              </a:extLst>
            </p:cNvPr>
            <p:cNvSpPr>
              <a:spLocks/>
            </p:cNvSpPr>
            <p:nvPr userDrawn="1"/>
          </p:nvSpPr>
          <p:spPr bwMode="auto">
            <a:xfrm>
              <a:off x="3792" y="3082"/>
              <a:ext cx="352" cy="210"/>
            </a:xfrm>
            <a:custGeom>
              <a:avLst/>
              <a:gdLst>
                <a:gd name="T0" fmla="*/ 264 w 1420"/>
                <a:gd name="T1" fmla="*/ 22 h 850"/>
                <a:gd name="T2" fmla="*/ 977 w 1420"/>
                <a:gd name="T3" fmla="*/ 90 h 850"/>
                <a:gd name="T4" fmla="*/ 1098 w 1420"/>
                <a:gd name="T5" fmla="*/ 235 h 850"/>
                <a:gd name="T6" fmla="*/ 839 w 1420"/>
                <a:gd name="T7" fmla="*/ 204 h 850"/>
                <a:gd name="T8" fmla="*/ 830 w 1420"/>
                <a:gd name="T9" fmla="*/ 299 h 850"/>
                <a:gd name="T10" fmla="*/ 1115 w 1420"/>
                <a:gd name="T11" fmla="*/ 258 h 850"/>
                <a:gd name="T12" fmla="*/ 1406 w 1420"/>
                <a:gd name="T13" fmla="*/ 463 h 850"/>
                <a:gd name="T14" fmla="*/ 1104 w 1420"/>
                <a:gd name="T15" fmla="*/ 436 h 850"/>
                <a:gd name="T16" fmla="*/ 636 w 1420"/>
                <a:gd name="T17" fmla="*/ 622 h 850"/>
                <a:gd name="T18" fmla="*/ 120 w 1420"/>
                <a:gd name="T19" fmla="*/ 850 h 850"/>
                <a:gd name="T20" fmla="*/ 429 w 1420"/>
                <a:gd name="T21" fmla="*/ 520 h 850"/>
                <a:gd name="T22" fmla="*/ 131 w 1420"/>
                <a:gd name="T23" fmla="*/ 416 h 850"/>
                <a:gd name="T24" fmla="*/ 375 w 1420"/>
                <a:gd name="T25" fmla="*/ 203 h 850"/>
                <a:gd name="T26" fmla="*/ 0 w 1420"/>
                <a:gd name="T27" fmla="*/ 0 h 850"/>
                <a:gd name="T28" fmla="*/ 264 w 1420"/>
                <a:gd name="T29" fmla="*/ 2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0" h="850">
                  <a:moveTo>
                    <a:pt x="264" y="22"/>
                  </a:moveTo>
                  <a:cubicBezTo>
                    <a:pt x="558" y="44"/>
                    <a:pt x="767" y="64"/>
                    <a:pt x="977" y="90"/>
                  </a:cubicBezTo>
                  <a:cubicBezTo>
                    <a:pt x="1057" y="100"/>
                    <a:pt x="1088" y="192"/>
                    <a:pt x="1098" y="235"/>
                  </a:cubicBezTo>
                  <a:cubicBezTo>
                    <a:pt x="998" y="210"/>
                    <a:pt x="839" y="204"/>
                    <a:pt x="839" y="204"/>
                  </a:cubicBezTo>
                  <a:cubicBezTo>
                    <a:pt x="830" y="299"/>
                    <a:pt x="830" y="299"/>
                    <a:pt x="830" y="299"/>
                  </a:cubicBezTo>
                  <a:cubicBezTo>
                    <a:pt x="830" y="299"/>
                    <a:pt x="966" y="260"/>
                    <a:pt x="1115" y="258"/>
                  </a:cubicBezTo>
                  <a:cubicBezTo>
                    <a:pt x="1115" y="258"/>
                    <a:pt x="1420" y="257"/>
                    <a:pt x="1406" y="463"/>
                  </a:cubicBezTo>
                  <a:cubicBezTo>
                    <a:pt x="1322" y="405"/>
                    <a:pt x="1152" y="428"/>
                    <a:pt x="1104" y="436"/>
                  </a:cubicBezTo>
                  <a:cubicBezTo>
                    <a:pt x="951" y="461"/>
                    <a:pt x="805" y="532"/>
                    <a:pt x="636" y="622"/>
                  </a:cubicBezTo>
                  <a:cubicBezTo>
                    <a:pt x="482" y="703"/>
                    <a:pt x="315" y="791"/>
                    <a:pt x="120" y="850"/>
                  </a:cubicBezTo>
                  <a:cubicBezTo>
                    <a:pt x="206" y="767"/>
                    <a:pt x="429" y="520"/>
                    <a:pt x="429" y="520"/>
                  </a:cubicBezTo>
                  <a:cubicBezTo>
                    <a:pt x="131" y="416"/>
                    <a:pt x="131" y="416"/>
                    <a:pt x="131" y="416"/>
                  </a:cubicBezTo>
                  <a:cubicBezTo>
                    <a:pt x="375" y="203"/>
                    <a:pt x="375" y="203"/>
                    <a:pt x="375" y="203"/>
                  </a:cubicBezTo>
                  <a:cubicBezTo>
                    <a:pt x="0" y="0"/>
                    <a:pt x="0" y="0"/>
                    <a:pt x="0" y="0"/>
                  </a:cubicBezTo>
                  <a:cubicBezTo>
                    <a:pt x="93" y="8"/>
                    <a:pt x="182" y="15"/>
                    <a:pt x="264"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64" name="Freeform 63">
              <a:extLst>
                <a:ext uri="{FF2B5EF4-FFF2-40B4-BE49-F238E27FC236}">
                  <a16:creationId xmlns:a16="http://schemas.microsoft.com/office/drawing/2014/main" id="{1B83FBCC-98C2-BE40-B469-B270F24A0F64}"/>
                </a:ext>
              </a:extLst>
            </p:cNvPr>
            <p:cNvSpPr>
              <a:spLocks/>
            </p:cNvSpPr>
            <p:nvPr userDrawn="1"/>
          </p:nvSpPr>
          <p:spPr bwMode="auto">
            <a:xfrm>
              <a:off x="3750" y="1503"/>
              <a:ext cx="59" cy="1386"/>
            </a:xfrm>
            <a:custGeom>
              <a:avLst/>
              <a:gdLst>
                <a:gd name="T0" fmla="*/ 236 w 236"/>
                <a:gd name="T1" fmla="*/ 0 h 5594"/>
                <a:gd name="T2" fmla="*/ 116 w 236"/>
                <a:gd name="T3" fmla="*/ 1792 h 5594"/>
                <a:gd name="T4" fmla="*/ 116 w 236"/>
                <a:gd name="T5" fmla="*/ 5108 h 5594"/>
                <a:gd name="T6" fmla="*/ 0 w 236"/>
                <a:gd name="T7" fmla="*/ 5594 h 5594"/>
              </a:gdLst>
              <a:ahLst/>
              <a:cxnLst>
                <a:cxn ang="0">
                  <a:pos x="T0" y="T1"/>
                </a:cxn>
                <a:cxn ang="0">
                  <a:pos x="T2" y="T3"/>
                </a:cxn>
                <a:cxn ang="0">
                  <a:pos x="T4" y="T5"/>
                </a:cxn>
                <a:cxn ang="0">
                  <a:pos x="T6" y="T7"/>
                </a:cxn>
              </a:cxnLst>
              <a:rect l="0" t="0" r="r" b="b"/>
              <a:pathLst>
                <a:path w="236" h="5594">
                  <a:moveTo>
                    <a:pt x="236" y="0"/>
                  </a:moveTo>
                  <a:cubicBezTo>
                    <a:pt x="236" y="0"/>
                    <a:pt x="116" y="644"/>
                    <a:pt x="116" y="1792"/>
                  </a:cubicBezTo>
                  <a:cubicBezTo>
                    <a:pt x="116" y="5108"/>
                    <a:pt x="116" y="5108"/>
                    <a:pt x="116" y="5108"/>
                  </a:cubicBezTo>
                  <a:cubicBezTo>
                    <a:pt x="116" y="5337"/>
                    <a:pt x="96" y="5474"/>
                    <a:pt x="0" y="55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65" name="Freeform 64">
              <a:extLst>
                <a:ext uri="{FF2B5EF4-FFF2-40B4-BE49-F238E27FC236}">
                  <a16:creationId xmlns:a16="http://schemas.microsoft.com/office/drawing/2014/main" id="{1F621DC5-83F4-2D47-9648-6CC06D9FAEAB}"/>
                </a:ext>
              </a:extLst>
            </p:cNvPr>
            <p:cNvSpPr>
              <a:spLocks/>
            </p:cNvSpPr>
            <p:nvPr userDrawn="1"/>
          </p:nvSpPr>
          <p:spPr bwMode="auto">
            <a:xfrm>
              <a:off x="2919" y="1494"/>
              <a:ext cx="934" cy="1816"/>
            </a:xfrm>
            <a:custGeom>
              <a:avLst/>
              <a:gdLst>
                <a:gd name="T0" fmla="*/ 3358 w 3774"/>
                <a:gd name="T1" fmla="*/ 5632 h 7335"/>
                <a:gd name="T2" fmla="*/ 3079 w 3774"/>
                <a:gd name="T3" fmla="*/ 6187 h 7335"/>
                <a:gd name="T4" fmla="*/ 3079 w 3774"/>
                <a:gd name="T5" fmla="*/ 6187 h 7335"/>
                <a:gd name="T6" fmla="*/ 3302 w 3774"/>
                <a:gd name="T7" fmla="*/ 6410 h 7335"/>
                <a:gd name="T8" fmla="*/ 3720 w 3774"/>
                <a:gd name="T9" fmla="*/ 6636 h 7335"/>
                <a:gd name="T10" fmla="*/ 3449 w 3774"/>
                <a:gd name="T11" fmla="*/ 6873 h 7335"/>
                <a:gd name="T12" fmla="*/ 3774 w 3774"/>
                <a:gd name="T13" fmla="*/ 6975 h 7335"/>
                <a:gd name="T14" fmla="*/ 3441 w 3774"/>
                <a:gd name="T15" fmla="*/ 7312 h 7335"/>
                <a:gd name="T16" fmla="*/ 3169 w 3774"/>
                <a:gd name="T17" fmla="*/ 7335 h 7335"/>
                <a:gd name="T18" fmla="*/ 1281 w 3774"/>
                <a:gd name="T19" fmla="*/ 6924 h 7335"/>
                <a:gd name="T20" fmla="*/ 636 w 3774"/>
                <a:gd name="T21" fmla="*/ 7086 h 7335"/>
                <a:gd name="T22" fmla="*/ 823 w 3774"/>
                <a:gd name="T23" fmla="*/ 6882 h 7335"/>
                <a:gd name="T24" fmla="*/ 339 w 3774"/>
                <a:gd name="T25" fmla="*/ 6912 h 7335"/>
                <a:gd name="T26" fmla="*/ 675 w 3774"/>
                <a:gd name="T27" fmla="*/ 6684 h 7335"/>
                <a:gd name="T28" fmla="*/ 0 w 3774"/>
                <a:gd name="T29" fmla="*/ 6500 h 7335"/>
                <a:gd name="T30" fmla="*/ 1280 w 3774"/>
                <a:gd name="T31" fmla="*/ 6465 h 7335"/>
                <a:gd name="T32" fmla="*/ 2083 w 3774"/>
                <a:gd name="T33" fmla="*/ 6498 h 7335"/>
                <a:gd name="T34" fmla="*/ 1500 w 3774"/>
                <a:gd name="T35" fmla="*/ 6006 h 7335"/>
                <a:gd name="T36" fmla="*/ 1976 w 3774"/>
                <a:gd name="T37" fmla="*/ 6078 h 7335"/>
                <a:gd name="T38" fmla="*/ 1432 w 3774"/>
                <a:gd name="T39" fmla="*/ 5412 h 7335"/>
                <a:gd name="T40" fmla="*/ 1964 w 3774"/>
                <a:gd name="T41" fmla="*/ 5598 h 7335"/>
                <a:gd name="T42" fmla="*/ 1482 w 3774"/>
                <a:gd name="T43" fmla="*/ 4831 h 7335"/>
                <a:gd name="T44" fmla="*/ 1902 w 3774"/>
                <a:gd name="T45" fmla="*/ 5096 h 7335"/>
                <a:gd name="T46" fmla="*/ 1544 w 3774"/>
                <a:gd name="T47" fmla="*/ 4223 h 7335"/>
                <a:gd name="T48" fmla="*/ 1936 w 3774"/>
                <a:gd name="T49" fmla="*/ 4487 h 7335"/>
                <a:gd name="T50" fmla="*/ 1678 w 3774"/>
                <a:gd name="T51" fmla="*/ 3401 h 7335"/>
                <a:gd name="T52" fmla="*/ 2063 w 3774"/>
                <a:gd name="T53" fmla="*/ 4032 h 7335"/>
                <a:gd name="T54" fmla="*/ 1872 w 3774"/>
                <a:gd name="T55" fmla="*/ 2493 h 7335"/>
                <a:gd name="T56" fmla="*/ 2345 w 3774"/>
                <a:gd name="T57" fmla="*/ 3685 h 7335"/>
                <a:gd name="T58" fmla="*/ 2340 w 3774"/>
                <a:gd name="T59" fmla="*/ 1341 h 7335"/>
                <a:gd name="T60" fmla="*/ 2525 w 3774"/>
                <a:gd name="T61" fmla="*/ 2863 h 7335"/>
                <a:gd name="T62" fmla="*/ 3007 w 3774"/>
                <a:gd name="T63" fmla="*/ 550 h 7335"/>
                <a:gd name="T64" fmla="*/ 2911 w 3774"/>
                <a:gd name="T65" fmla="*/ 2268 h 7335"/>
                <a:gd name="T66" fmla="*/ 3594 w 3774"/>
                <a:gd name="T67" fmla="*/ 38 h 7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4" h="7335">
                  <a:moveTo>
                    <a:pt x="3358" y="5632"/>
                  </a:moveTo>
                  <a:cubicBezTo>
                    <a:pt x="3219" y="5793"/>
                    <a:pt x="3040" y="6021"/>
                    <a:pt x="3079" y="6187"/>
                  </a:cubicBezTo>
                  <a:cubicBezTo>
                    <a:pt x="3079" y="6187"/>
                    <a:pt x="3079" y="6187"/>
                    <a:pt x="3079" y="6187"/>
                  </a:cubicBezTo>
                  <a:cubicBezTo>
                    <a:pt x="3107" y="6325"/>
                    <a:pt x="3302" y="6410"/>
                    <a:pt x="3302" y="6410"/>
                  </a:cubicBezTo>
                  <a:cubicBezTo>
                    <a:pt x="3720" y="6636"/>
                    <a:pt x="3720" y="6636"/>
                    <a:pt x="3720" y="6636"/>
                  </a:cubicBezTo>
                  <a:cubicBezTo>
                    <a:pt x="3449" y="6873"/>
                    <a:pt x="3449" y="6873"/>
                    <a:pt x="3449" y="6873"/>
                  </a:cubicBezTo>
                  <a:cubicBezTo>
                    <a:pt x="3774" y="6975"/>
                    <a:pt x="3774" y="6975"/>
                    <a:pt x="3774" y="6975"/>
                  </a:cubicBezTo>
                  <a:cubicBezTo>
                    <a:pt x="3774" y="6975"/>
                    <a:pt x="3476" y="7281"/>
                    <a:pt x="3441" y="7312"/>
                  </a:cubicBezTo>
                  <a:cubicBezTo>
                    <a:pt x="3356" y="7326"/>
                    <a:pt x="3266" y="7335"/>
                    <a:pt x="3169" y="7335"/>
                  </a:cubicBezTo>
                  <a:cubicBezTo>
                    <a:pt x="2479" y="7335"/>
                    <a:pt x="1519" y="6927"/>
                    <a:pt x="1281" y="6924"/>
                  </a:cubicBezTo>
                  <a:cubicBezTo>
                    <a:pt x="995" y="6921"/>
                    <a:pt x="636" y="7086"/>
                    <a:pt x="636" y="7086"/>
                  </a:cubicBezTo>
                  <a:cubicBezTo>
                    <a:pt x="823" y="6882"/>
                    <a:pt x="823" y="6882"/>
                    <a:pt x="823" y="6882"/>
                  </a:cubicBezTo>
                  <a:cubicBezTo>
                    <a:pt x="823" y="6882"/>
                    <a:pt x="577" y="6932"/>
                    <a:pt x="339" y="6912"/>
                  </a:cubicBezTo>
                  <a:cubicBezTo>
                    <a:pt x="675" y="6684"/>
                    <a:pt x="675" y="6684"/>
                    <a:pt x="675" y="6684"/>
                  </a:cubicBezTo>
                  <a:cubicBezTo>
                    <a:pt x="380" y="6674"/>
                    <a:pt x="122" y="6586"/>
                    <a:pt x="0" y="6500"/>
                  </a:cubicBezTo>
                  <a:cubicBezTo>
                    <a:pt x="0" y="6500"/>
                    <a:pt x="543" y="6457"/>
                    <a:pt x="1280" y="6465"/>
                  </a:cubicBezTo>
                  <a:cubicBezTo>
                    <a:pt x="1578" y="6468"/>
                    <a:pt x="2083" y="6498"/>
                    <a:pt x="2083" y="6498"/>
                  </a:cubicBezTo>
                  <a:cubicBezTo>
                    <a:pt x="1834" y="6392"/>
                    <a:pt x="1600" y="6252"/>
                    <a:pt x="1500" y="6006"/>
                  </a:cubicBezTo>
                  <a:cubicBezTo>
                    <a:pt x="1976" y="6078"/>
                    <a:pt x="1976" y="6078"/>
                    <a:pt x="1976" y="6078"/>
                  </a:cubicBezTo>
                  <a:cubicBezTo>
                    <a:pt x="1776" y="5956"/>
                    <a:pt x="1486" y="5649"/>
                    <a:pt x="1432" y="5412"/>
                  </a:cubicBezTo>
                  <a:cubicBezTo>
                    <a:pt x="1964" y="5598"/>
                    <a:pt x="1964" y="5598"/>
                    <a:pt x="1964" y="5598"/>
                  </a:cubicBezTo>
                  <a:cubicBezTo>
                    <a:pt x="1869" y="5496"/>
                    <a:pt x="1541" y="5188"/>
                    <a:pt x="1482" y="4831"/>
                  </a:cubicBezTo>
                  <a:cubicBezTo>
                    <a:pt x="1902" y="5096"/>
                    <a:pt x="1902" y="5096"/>
                    <a:pt x="1902" y="5096"/>
                  </a:cubicBezTo>
                  <a:cubicBezTo>
                    <a:pt x="1792" y="4985"/>
                    <a:pt x="1493" y="4396"/>
                    <a:pt x="1544" y="4223"/>
                  </a:cubicBezTo>
                  <a:cubicBezTo>
                    <a:pt x="1936" y="4487"/>
                    <a:pt x="1936" y="4487"/>
                    <a:pt x="1936" y="4487"/>
                  </a:cubicBezTo>
                  <a:cubicBezTo>
                    <a:pt x="1748" y="4255"/>
                    <a:pt x="1529" y="3640"/>
                    <a:pt x="1678" y="3401"/>
                  </a:cubicBezTo>
                  <a:cubicBezTo>
                    <a:pt x="1797" y="3864"/>
                    <a:pt x="2063" y="4032"/>
                    <a:pt x="2063" y="4032"/>
                  </a:cubicBezTo>
                  <a:cubicBezTo>
                    <a:pt x="1889" y="3780"/>
                    <a:pt x="1513" y="2887"/>
                    <a:pt x="1872" y="2493"/>
                  </a:cubicBezTo>
                  <a:cubicBezTo>
                    <a:pt x="1966" y="3384"/>
                    <a:pt x="2345" y="3685"/>
                    <a:pt x="2345" y="3685"/>
                  </a:cubicBezTo>
                  <a:cubicBezTo>
                    <a:pt x="2031" y="3186"/>
                    <a:pt x="1674" y="1652"/>
                    <a:pt x="2340" y="1341"/>
                  </a:cubicBezTo>
                  <a:cubicBezTo>
                    <a:pt x="2210" y="2327"/>
                    <a:pt x="2525" y="2863"/>
                    <a:pt x="2525" y="2863"/>
                  </a:cubicBezTo>
                  <a:cubicBezTo>
                    <a:pt x="2326" y="1955"/>
                    <a:pt x="2332" y="668"/>
                    <a:pt x="3007" y="550"/>
                  </a:cubicBezTo>
                  <a:cubicBezTo>
                    <a:pt x="2676" y="1520"/>
                    <a:pt x="2911" y="2268"/>
                    <a:pt x="2911" y="2268"/>
                  </a:cubicBezTo>
                  <a:cubicBezTo>
                    <a:pt x="2863" y="0"/>
                    <a:pt x="3594" y="38"/>
                    <a:pt x="3594"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26" name="Text Placeholder 3">
            <a:extLst>
              <a:ext uri="{FF2B5EF4-FFF2-40B4-BE49-F238E27FC236}">
                <a16:creationId xmlns:a16="http://schemas.microsoft.com/office/drawing/2014/main" id="{7F8AE164-505A-0447-B33D-4A3B181FCF7C}"/>
              </a:ext>
            </a:extLst>
          </p:cNvPr>
          <p:cNvSpPr>
            <a:spLocks noGrp="1"/>
          </p:cNvSpPr>
          <p:nvPr>
            <p:ph type="body" sz="quarter" idx="12"/>
          </p:nvPr>
        </p:nvSpPr>
        <p:spPr>
          <a:xfrm>
            <a:off x="323851" y="2030772"/>
            <a:ext cx="2020766" cy="1398231"/>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7" name="Title 1">
            <a:extLst>
              <a:ext uri="{FF2B5EF4-FFF2-40B4-BE49-F238E27FC236}">
                <a16:creationId xmlns:a16="http://schemas.microsoft.com/office/drawing/2014/main" id="{578C3BD4-300C-2842-855C-7F4E085C02D9}"/>
              </a:ext>
            </a:extLst>
          </p:cNvPr>
          <p:cNvSpPr>
            <a:spLocks noGrp="1"/>
          </p:cNvSpPr>
          <p:nvPr>
            <p:ph type="title"/>
          </p:nvPr>
        </p:nvSpPr>
        <p:spPr>
          <a:xfrm>
            <a:off x="331003" y="375139"/>
            <a:ext cx="4375937" cy="1491446"/>
          </a:xfrm>
        </p:spPr>
        <p:txBody>
          <a:bodyPr/>
          <a:lstStyle>
            <a:lvl1pPr>
              <a:defRPr>
                <a:solidFill>
                  <a:schemeClr val="bg1"/>
                </a:solidFill>
              </a:defRPr>
            </a:lvl1pPr>
          </a:lstStyle>
          <a:p>
            <a:r>
              <a:rPr lang="en-US"/>
              <a:t>Click to edit Master title style</a:t>
            </a:r>
            <a:endParaRPr lang="en-GB"/>
          </a:p>
        </p:txBody>
      </p:sp>
      <p:sp>
        <p:nvSpPr>
          <p:cNvPr id="28" name="Text Placeholder 3">
            <a:extLst>
              <a:ext uri="{FF2B5EF4-FFF2-40B4-BE49-F238E27FC236}">
                <a16:creationId xmlns:a16="http://schemas.microsoft.com/office/drawing/2014/main" id="{563DF40E-F601-CE47-91CE-FE1F8A02710A}"/>
              </a:ext>
            </a:extLst>
          </p:cNvPr>
          <p:cNvSpPr>
            <a:spLocks noGrp="1"/>
          </p:cNvSpPr>
          <p:nvPr>
            <p:ph type="body" sz="quarter" idx="13"/>
          </p:nvPr>
        </p:nvSpPr>
        <p:spPr>
          <a:xfrm>
            <a:off x="2686174" y="2028829"/>
            <a:ext cx="2020766" cy="1398231"/>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524416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2"/>
        </a:solidFill>
        <a:effectLst/>
      </p:bgPr>
    </p:bg>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D2041A66-3F2D-D249-9139-27B41AA94D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grpSp>
        <p:nvGrpSpPr>
          <p:cNvPr id="25" name="Group 24">
            <a:extLst>
              <a:ext uri="{FF2B5EF4-FFF2-40B4-BE49-F238E27FC236}">
                <a16:creationId xmlns:a16="http://schemas.microsoft.com/office/drawing/2014/main" id="{00EBD708-CD60-9F48-A6A4-F30B2AD60EC9}"/>
              </a:ext>
            </a:extLst>
          </p:cNvPr>
          <p:cNvGrpSpPr>
            <a:grpSpLocks noChangeAspect="1"/>
          </p:cNvGrpSpPr>
          <p:nvPr userDrawn="1"/>
        </p:nvGrpSpPr>
        <p:grpSpPr bwMode="auto">
          <a:xfrm>
            <a:off x="7344808" y="5017615"/>
            <a:ext cx="1475342" cy="1472089"/>
            <a:chOff x="2464" y="1494"/>
            <a:chExt cx="2267" cy="2262"/>
          </a:xfrm>
          <a:solidFill>
            <a:schemeClr val="bg1"/>
          </a:solidFill>
        </p:grpSpPr>
        <p:sp>
          <p:nvSpPr>
            <p:cNvPr id="45" name="Oval 44">
              <a:extLst>
                <a:ext uri="{FF2B5EF4-FFF2-40B4-BE49-F238E27FC236}">
                  <a16:creationId xmlns:a16="http://schemas.microsoft.com/office/drawing/2014/main" id="{70F0EA62-91B4-0B40-830D-2D1DA2B699C1}"/>
                </a:ext>
              </a:extLst>
            </p:cNvPr>
            <p:cNvSpPr>
              <a:spLocks noChangeArrowheads="1"/>
            </p:cNvSpPr>
            <p:nvPr userDrawn="1"/>
          </p:nvSpPr>
          <p:spPr bwMode="auto">
            <a:xfrm>
              <a:off x="3170" y="3451"/>
              <a:ext cx="70"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46" name="Oval 45">
              <a:extLst>
                <a:ext uri="{FF2B5EF4-FFF2-40B4-BE49-F238E27FC236}">
                  <a16:creationId xmlns:a16="http://schemas.microsoft.com/office/drawing/2014/main" id="{1DE98F3E-26B3-064B-A2A8-1E7A1BED418D}"/>
                </a:ext>
              </a:extLst>
            </p:cNvPr>
            <p:cNvSpPr>
              <a:spLocks noChangeArrowheads="1"/>
            </p:cNvSpPr>
            <p:nvPr userDrawn="1"/>
          </p:nvSpPr>
          <p:spPr bwMode="auto">
            <a:xfrm>
              <a:off x="4070" y="3451"/>
              <a:ext cx="71"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47" name="Freeform 46">
              <a:extLst>
                <a:ext uri="{FF2B5EF4-FFF2-40B4-BE49-F238E27FC236}">
                  <a16:creationId xmlns:a16="http://schemas.microsoft.com/office/drawing/2014/main" id="{4AE59DB3-F9BA-2A4C-9674-C4D0ABB929FE}"/>
                </a:ext>
              </a:extLst>
            </p:cNvPr>
            <p:cNvSpPr>
              <a:spLocks noEditPoints="1"/>
            </p:cNvSpPr>
            <p:nvPr userDrawn="1"/>
          </p:nvSpPr>
          <p:spPr bwMode="auto">
            <a:xfrm>
              <a:off x="2771" y="3538"/>
              <a:ext cx="191" cy="218"/>
            </a:xfrm>
            <a:custGeom>
              <a:avLst/>
              <a:gdLst>
                <a:gd name="T0" fmla="*/ 770 w 770"/>
                <a:gd name="T1" fmla="*/ 353 h 881"/>
                <a:gd name="T2" fmla="*/ 770 w 770"/>
                <a:gd name="T3" fmla="*/ 857 h 881"/>
                <a:gd name="T4" fmla="*/ 550 w 770"/>
                <a:gd name="T5" fmla="*/ 857 h 881"/>
                <a:gd name="T6" fmla="*/ 550 w 770"/>
                <a:gd name="T7" fmla="*/ 772 h 881"/>
                <a:gd name="T8" fmla="*/ 310 w 770"/>
                <a:gd name="T9" fmla="*/ 876 h 881"/>
                <a:gd name="T10" fmla="*/ 0 w 770"/>
                <a:gd name="T11" fmla="*/ 617 h 881"/>
                <a:gd name="T12" fmla="*/ 514 w 770"/>
                <a:gd name="T13" fmla="*/ 320 h 881"/>
                <a:gd name="T14" fmla="*/ 543 w 770"/>
                <a:gd name="T15" fmla="*/ 320 h 881"/>
                <a:gd name="T16" fmla="*/ 379 w 770"/>
                <a:gd name="T17" fmla="*/ 190 h 881"/>
                <a:gd name="T18" fmla="*/ 155 w 770"/>
                <a:gd name="T19" fmla="*/ 270 h 881"/>
                <a:gd name="T20" fmla="*/ 22 w 770"/>
                <a:gd name="T21" fmla="*/ 137 h 881"/>
                <a:gd name="T22" fmla="*/ 385 w 770"/>
                <a:gd name="T23" fmla="*/ 0 h 881"/>
                <a:gd name="T24" fmla="*/ 682 w 770"/>
                <a:gd name="T25" fmla="*/ 91 h 881"/>
                <a:gd name="T26" fmla="*/ 770 w 770"/>
                <a:gd name="T27" fmla="*/ 353 h 881"/>
                <a:gd name="T28" fmla="*/ 543 w 770"/>
                <a:gd name="T29" fmla="*/ 493 h 881"/>
                <a:gd name="T30" fmla="*/ 521 w 770"/>
                <a:gd name="T31" fmla="*/ 493 h 881"/>
                <a:gd name="T32" fmla="*/ 326 w 770"/>
                <a:gd name="T33" fmla="*/ 516 h 881"/>
                <a:gd name="T34" fmla="*/ 241 w 770"/>
                <a:gd name="T35" fmla="*/ 602 h 881"/>
                <a:gd name="T36" fmla="*/ 356 w 770"/>
                <a:gd name="T37" fmla="*/ 689 h 881"/>
                <a:gd name="T38" fmla="*/ 543 w 770"/>
                <a:gd name="T39" fmla="*/ 519 h 881"/>
                <a:gd name="T40" fmla="*/ 543 w 770"/>
                <a:gd name="T41" fmla="*/ 493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881">
                  <a:moveTo>
                    <a:pt x="770" y="353"/>
                  </a:moveTo>
                  <a:cubicBezTo>
                    <a:pt x="770" y="857"/>
                    <a:pt x="770" y="857"/>
                    <a:pt x="770" y="857"/>
                  </a:cubicBezTo>
                  <a:cubicBezTo>
                    <a:pt x="550" y="857"/>
                    <a:pt x="550" y="857"/>
                    <a:pt x="550" y="857"/>
                  </a:cubicBezTo>
                  <a:cubicBezTo>
                    <a:pt x="550" y="772"/>
                    <a:pt x="550" y="772"/>
                    <a:pt x="550" y="772"/>
                  </a:cubicBezTo>
                  <a:cubicBezTo>
                    <a:pt x="492" y="834"/>
                    <a:pt x="421" y="873"/>
                    <a:pt x="310" y="876"/>
                  </a:cubicBezTo>
                  <a:cubicBezTo>
                    <a:pt x="137" y="881"/>
                    <a:pt x="0" y="775"/>
                    <a:pt x="0" y="617"/>
                  </a:cubicBezTo>
                  <a:cubicBezTo>
                    <a:pt x="0" y="373"/>
                    <a:pt x="260" y="320"/>
                    <a:pt x="514" y="320"/>
                  </a:cubicBezTo>
                  <a:cubicBezTo>
                    <a:pt x="543" y="320"/>
                    <a:pt x="543" y="320"/>
                    <a:pt x="543" y="320"/>
                  </a:cubicBezTo>
                  <a:cubicBezTo>
                    <a:pt x="543" y="252"/>
                    <a:pt x="513" y="190"/>
                    <a:pt x="379" y="190"/>
                  </a:cubicBezTo>
                  <a:cubicBezTo>
                    <a:pt x="287" y="190"/>
                    <a:pt x="210" y="219"/>
                    <a:pt x="155" y="270"/>
                  </a:cubicBezTo>
                  <a:cubicBezTo>
                    <a:pt x="22" y="137"/>
                    <a:pt x="22" y="137"/>
                    <a:pt x="22" y="137"/>
                  </a:cubicBezTo>
                  <a:cubicBezTo>
                    <a:pt x="113" y="46"/>
                    <a:pt x="242" y="0"/>
                    <a:pt x="385" y="0"/>
                  </a:cubicBezTo>
                  <a:cubicBezTo>
                    <a:pt x="526" y="0"/>
                    <a:pt x="604" y="20"/>
                    <a:pt x="682" y="91"/>
                  </a:cubicBezTo>
                  <a:cubicBezTo>
                    <a:pt x="757" y="158"/>
                    <a:pt x="770" y="283"/>
                    <a:pt x="770" y="353"/>
                  </a:cubicBezTo>
                  <a:moveTo>
                    <a:pt x="543" y="493"/>
                  </a:moveTo>
                  <a:cubicBezTo>
                    <a:pt x="521" y="493"/>
                    <a:pt x="521" y="493"/>
                    <a:pt x="521" y="493"/>
                  </a:cubicBezTo>
                  <a:cubicBezTo>
                    <a:pt x="484" y="493"/>
                    <a:pt x="394" y="498"/>
                    <a:pt x="326" y="516"/>
                  </a:cubicBezTo>
                  <a:cubicBezTo>
                    <a:pt x="280" y="529"/>
                    <a:pt x="241" y="560"/>
                    <a:pt x="241" y="602"/>
                  </a:cubicBezTo>
                  <a:cubicBezTo>
                    <a:pt x="241" y="663"/>
                    <a:pt x="301" y="689"/>
                    <a:pt x="356" y="689"/>
                  </a:cubicBezTo>
                  <a:cubicBezTo>
                    <a:pt x="473" y="689"/>
                    <a:pt x="543" y="615"/>
                    <a:pt x="543" y="519"/>
                  </a:cubicBezTo>
                  <a:lnTo>
                    <a:pt x="543" y="4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48" name="Freeform 47">
              <a:extLst>
                <a:ext uri="{FF2B5EF4-FFF2-40B4-BE49-F238E27FC236}">
                  <a16:creationId xmlns:a16="http://schemas.microsoft.com/office/drawing/2014/main" id="{AD4927D7-AB9F-6246-B8B1-6B6A199C1AF8}"/>
                </a:ext>
              </a:extLst>
            </p:cNvPr>
            <p:cNvSpPr>
              <a:spLocks/>
            </p:cNvSpPr>
            <p:nvPr userDrawn="1"/>
          </p:nvSpPr>
          <p:spPr bwMode="auto">
            <a:xfrm>
              <a:off x="2983" y="3477"/>
              <a:ext cx="154" cy="278"/>
            </a:xfrm>
            <a:custGeom>
              <a:avLst/>
              <a:gdLst>
                <a:gd name="T0" fmla="*/ 401 w 622"/>
                <a:gd name="T1" fmla="*/ 264 h 1120"/>
                <a:gd name="T2" fmla="*/ 401 w 622"/>
                <a:gd name="T3" fmla="*/ 0 h 1120"/>
                <a:gd name="T4" fmla="*/ 163 w 622"/>
                <a:gd name="T5" fmla="*/ 0 h 1120"/>
                <a:gd name="T6" fmla="*/ 163 w 622"/>
                <a:gd name="T7" fmla="*/ 264 h 1120"/>
                <a:gd name="T8" fmla="*/ 0 w 622"/>
                <a:gd name="T9" fmla="*/ 264 h 1120"/>
                <a:gd name="T10" fmla="*/ 0 w 622"/>
                <a:gd name="T11" fmla="*/ 463 h 1120"/>
                <a:gd name="T12" fmla="*/ 163 w 622"/>
                <a:gd name="T13" fmla="*/ 463 h 1120"/>
                <a:gd name="T14" fmla="*/ 163 w 622"/>
                <a:gd name="T15" fmla="*/ 818 h 1120"/>
                <a:gd name="T16" fmla="*/ 231 w 622"/>
                <a:gd name="T17" fmla="*/ 1055 h 1120"/>
                <a:gd name="T18" fmla="*/ 444 w 622"/>
                <a:gd name="T19" fmla="*/ 1120 h 1120"/>
                <a:gd name="T20" fmla="*/ 622 w 622"/>
                <a:gd name="T21" fmla="*/ 1086 h 1120"/>
                <a:gd name="T22" fmla="*/ 622 w 622"/>
                <a:gd name="T23" fmla="*/ 898 h 1120"/>
                <a:gd name="T24" fmla="*/ 494 w 622"/>
                <a:gd name="T25" fmla="*/ 915 h 1120"/>
                <a:gd name="T26" fmla="*/ 401 w 622"/>
                <a:gd name="T27" fmla="*/ 807 h 1120"/>
                <a:gd name="T28" fmla="*/ 401 w 622"/>
                <a:gd name="T29" fmla="*/ 463 h 1120"/>
                <a:gd name="T30" fmla="*/ 622 w 622"/>
                <a:gd name="T31" fmla="*/ 463 h 1120"/>
                <a:gd name="T32" fmla="*/ 622 w 622"/>
                <a:gd name="T33" fmla="*/ 264 h 1120"/>
                <a:gd name="T34" fmla="*/ 401 w 622"/>
                <a:gd name="T35" fmla="*/ 26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2" h="1120">
                  <a:moveTo>
                    <a:pt x="401" y="264"/>
                  </a:moveTo>
                  <a:cubicBezTo>
                    <a:pt x="401" y="0"/>
                    <a:pt x="401" y="0"/>
                    <a:pt x="401" y="0"/>
                  </a:cubicBezTo>
                  <a:cubicBezTo>
                    <a:pt x="163" y="0"/>
                    <a:pt x="163" y="0"/>
                    <a:pt x="163" y="0"/>
                  </a:cubicBezTo>
                  <a:cubicBezTo>
                    <a:pt x="163" y="264"/>
                    <a:pt x="163" y="264"/>
                    <a:pt x="163" y="264"/>
                  </a:cubicBezTo>
                  <a:cubicBezTo>
                    <a:pt x="0" y="264"/>
                    <a:pt x="0" y="264"/>
                    <a:pt x="0" y="264"/>
                  </a:cubicBezTo>
                  <a:cubicBezTo>
                    <a:pt x="0" y="463"/>
                    <a:pt x="0" y="463"/>
                    <a:pt x="0" y="463"/>
                  </a:cubicBezTo>
                  <a:cubicBezTo>
                    <a:pt x="163" y="463"/>
                    <a:pt x="163" y="463"/>
                    <a:pt x="163" y="463"/>
                  </a:cubicBezTo>
                  <a:cubicBezTo>
                    <a:pt x="163" y="818"/>
                    <a:pt x="163" y="818"/>
                    <a:pt x="163" y="818"/>
                  </a:cubicBezTo>
                  <a:cubicBezTo>
                    <a:pt x="163" y="937"/>
                    <a:pt x="184" y="1008"/>
                    <a:pt x="231" y="1055"/>
                  </a:cubicBezTo>
                  <a:cubicBezTo>
                    <a:pt x="276" y="1099"/>
                    <a:pt x="343" y="1120"/>
                    <a:pt x="444" y="1120"/>
                  </a:cubicBezTo>
                  <a:cubicBezTo>
                    <a:pt x="508" y="1120"/>
                    <a:pt x="572" y="1108"/>
                    <a:pt x="622" y="1086"/>
                  </a:cubicBezTo>
                  <a:cubicBezTo>
                    <a:pt x="622" y="898"/>
                    <a:pt x="622" y="898"/>
                    <a:pt x="622" y="898"/>
                  </a:cubicBezTo>
                  <a:cubicBezTo>
                    <a:pt x="592" y="908"/>
                    <a:pt x="549" y="915"/>
                    <a:pt x="494" y="915"/>
                  </a:cubicBezTo>
                  <a:cubicBezTo>
                    <a:pt x="420" y="915"/>
                    <a:pt x="401" y="874"/>
                    <a:pt x="401" y="807"/>
                  </a:cubicBezTo>
                  <a:cubicBezTo>
                    <a:pt x="401" y="463"/>
                    <a:pt x="401" y="463"/>
                    <a:pt x="401" y="463"/>
                  </a:cubicBezTo>
                  <a:cubicBezTo>
                    <a:pt x="622" y="463"/>
                    <a:pt x="622" y="463"/>
                    <a:pt x="622" y="463"/>
                  </a:cubicBezTo>
                  <a:cubicBezTo>
                    <a:pt x="622" y="264"/>
                    <a:pt x="622" y="264"/>
                    <a:pt x="622" y="264"/>
                  </a:cubicBezTo>
                  <a:lnTo>
                    <a:pt x="401"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49" name="Freeform 48">
              <a:extLst>
                <a:ext uri="{FF2B5EF4-FFF2-40B4-BE49-F238E27FC236}">
                  <a16:creationId xmlns:a16="http://schemas.microsoft.com/office/drawing/2014/main" id="{CA056095-961E-AD48-AC4D-CE873B221235}"/>
                </a:ext>
              </a:extLst>
            </p:cNvPr>
            <p:cNvSpPr>
              <a:spLocks noEditPoints="1"/>
            </p:cNvSpPr>
            <p:nvPr userDrawn="1"/>
          </p:nvSpPr>
          <p:spPr bwMode="auto">
            <a:xfrm>
              <a:off x="4426" y="3538"/>
              <a:ext cx="213" cy="217"/>
            </a:xfrm>
            <a:custGeom>
              <a:avLst/>
              <a:gdLst>
                <a:gd name="T0" fmla="*/ 857 w 857"/>
                <a:gd name="T1" fmla="*/ 453 h 876"/>
                <a:gd name="T2" fmla="*/ 857 w 857"/>
                <a:gd name="T3" fmla="*/ 516 h 876"/>
                <a:gd name="T4" fmla="*/ 244 w 857"/>
                <a:gd name="T5" fmla="*/ 516 h 876"/>
                <a:gd name="T6" fmla="*/ 459 w 857"/>
                <a:gd name="T7" fmla="*/ 680 h 876"/>
                <a:gd name="T8" fmla="*/ 678 w 857"/>
                <a:gd name="T9" fmla="*/ 583 h 876"/>
                <a:gd name="T10" fmla="*/ 829 w 857"/>
                <a:gd name="T11" fmla="*/ 693 h 876"/>
                <a:gd name="T12" fmla="*/ 463 w 857"/>
                <a:gd name="T13" fmla="*/ 876 h 876"/>
                <a:gd name="T14" fmla="*/ 0 w 857"/>
                <a:gd name="T15" fmla="*/ 438 h 876"/>
                <a:gd name="T16" fmla="*/ 433 w 857"/>
                <a:gd name="T17" fmla="*/ 0 h 876"/>
                <a:gd name="T18" fmla="*/ 857 w 857"/>
                <a:gd name="T19" fmla="*/ 453 h 876"/>
                <a:gd name="T20" fmla="*/ 605 w 857"/>
                <a:gd name="T21" fmla="*/ 345 h 876"/>
                <a:gd name="T22" fmla="*/ 425 w 857"/>
                <a:gd name="T23" fmla="*/ 189 h 876"/>
                <a:gd name="T24" fmla="*/ 245 w 857"/>
                <a:gd name="T25" fmla="*/ 345 h 876"/>
                <a:gd name="T26" fmla="*/ 605 w 857"/>
                <a:gd name="T27" fmla="*/ 34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7" h="876">
                  <a:moveTo>
                    <a:pt x="857" y="453"/>
                  </a:moveTo>
                  <a:cubicBezTo>
                    <a:pt x="857" y="516"/>
                    <a:pt x="857" y="516"/>
                    <a:pt x="857" y="516"/>
                  </a:cubicBezTo>
                  <a:cubicBezTo>
                    <a:pt x="244" y="516"/>
                    <a:pt x="244" y="516"/>
                    <a:pt x="244" y="516"/>
                  </a:cubicBezTo>
                  <a:cubicBezTo>
                    <a:pt x="249" y="602"/>
                    <a:pt x="345" y="675"/>
                    <a:pt x="459" y="680"/>
                  </a:cubicBezTo>
                  <a:cubicBezTo>
                    <a:pt x="565" y="684"/>
                    <a:pt x="623" y="642"/>
                    <a:pt x="678" y="583"/>
                  </a:cubicBezTo>
                  <a:cubicBezTo>
                    <a:pt x="829" y="693"/>
                    <a:pt x="829" y="693"/>
                    <a:pt x="829" y="693"/>
                  </a:cubicBezTo>
                  <a:cubicBezTo>
                    <a:pt x="737" y="809"/>
                    <a:pt x="624" y="876"/>
                    <a:pt x="463" y="876"/>
                  </a:cubicBezTo>
                  <a:cubicBezTo>
                    <a:pt x="208" y="876"/>
                    <a:pt x="0" y="718"/>
                    <a:pt x="0" y="438"/>
                  </a:cubicBezTo>
                  <a:cubicBezTo>
                    <a:pt x="0" y="215"/>
                    <a:pt x="139" y="0"/>
                    <a:pt x="433" y="0"/>
                  </a:cubicBezTo>
                  <a:cubicBezTo>
                    <a:pt x="736" y="0"/>
                    <a:pt x="857" y="235"/>
                    <a:pt x="857" y="453"/>
                  </a:cubicBezTo>
                  <a:moveTo>
                    <a:pt x="605" y="345"/>
                  </a:moveTo>
                  <a:cubicBezTo>
                    <a:pt x="594" y="254"/>
                    <a:pt x="544" y="187"/>
                    <a:pt x="425" y="189"/>
                  </a:cubicBezTo>
                  <a:cubicBezTo>
                    <a:pt x="324" y="191"/>
                    <a:pt x="256" y="259"/>
                    <a:pt x="245" y="345"/>
                  </a:cubicBezTo>
                  <a:lnTo>
                    <a:pt x="605"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0" name="Freeform 49">
              <a:extLst>
                <a:ext uri="{FF2B5EF4-FFF2-40B4-BE49-F238E27FC236}">
                  <a16:creationId xmlns:a16="http://schemas.microsoft.com/office/drawing/2014/main" id="{0E296E3B-3408-A64B-8FCC-31BC283B14DB}"/>
                </a:ext>
              </a:extLst>
            </p:cNvPr>
            <p:cNvSpPr>
              <a:spLocks/>
            </p:cNvSpPr>
            <p:nvPr userDrawn="1"/>
          </p:nvSpPr>
          <p:spPr bwMode="auto">
            <a:xfrm>
              <a:off x="2464" y="3449"/>
              <a:ext cx="272" cy="301"/>
            </a:xfrm>
            <a:custGeom>
              <a:avLst/>
              <a:gdLst>
                <a:gd name="T0" fmla="*/ 207 w 272"/>
                <a:gd name="T1" fmla="*/ 0 h 301"/>
                <a:gd name="T2" fmla="*/ 207 w 272"/>
                <a:gd name="T3" fmla="*/ 204 h 301"/>
                <a:gd name="T4" fmla="*/ 80 w 272"/>
                <a:gd name="T5" fmla="*/ 0 h 301"/>
                <a:gd name="T6" fmla="*/ 0 w 272"/>
                <a:gd name="T7" fmla="*/ 0 h 301"/>
                <a:gd name="T8" fmla="*/ 0 w 272"/>
                <a:gd name="T9" fmla="*/ 301 h 301"/>
                <a:gd name="T10" fmla="*/ 65 w 272"/>
                <a:gd name="T11" fmla="*/ 301 h 301"/>
                <a:gd name="T12" fmla="*/ 65 w 272"/>
                <a:gd name="T13" fmla="*/ 90 h 301"/>
                <a:gd name="T14" fmla="*/ 196 w 272"/>
                <a:gd name="T15" fmla="*/ 301 h 301"/>
                <a:gd name="T16" fmla="*/ 272 w 272"/>
                <a:gd name="T17" fmla="*/ 301 h 301"/>
                <a:gd name="T18" fmla="*/ 272 w 272"/>
                <a:gd name="T19" fmla="*/ 0 h 301"/>
                <a:gd name="T20" fmla="*/ 207 w 272"/>
                <a:gd name="T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01">
                  <a:moveTo>
                    <a:pt x="207" y="0"/>
                  </a:moveTo>
                  <a:lnTo>
                    <a:pt x="207" y="204"/>
                  </a:lnTo>
                  <a:lnTo>
                    <a:pt x="80" y="0"/>
                  </a:lnTo>
                  <a:lnTo>
                    <a:pt x="0" y="0"/>
                  </a:lnTo>
                  <a:lnTo>
                    <a:pt x="0" y="301"/>
                  </a:lnTo>
                  <a:lnTo>
                    <a:pt x="65" y="301"/>
                  </a:lnTo>
                  <a:lnTo>
                    <a:pt x="65" y="90"/>
                  </a:lnTo>
                  <a:lnTo>
                    <a:pt x="196" y="301"/>
                  </a:lnTo>
                  <a:lnTo>
                    <a:pt x="272" y="301"/>
                  </a:lnTo>
                  <a:lnTo>
                    <a:pt x="272" y="0"/>
                  </a:lnTo>
                  <a:lnTo>
                    <a:pt x="2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1" name="Freeform 50">
              <a:extLst>
                <a:ext uri="{FF2B5EF4-FFF2-40B4-BE49-F238E27FC236}">
                  <a16:creationId xmlns:a16="http://schemas.microsoft.com/office/drawing/2014/main" id="{79F7B557-8BB6-D54D-BF91-DEC473D1304E}"/>
                </a:ext>
              </a:extLst>
            </p:cNvPr>
            <p:cNvSpPr>
              <a:spLocks/>
            </p:cNvSpPr>
            <p:nvPr userDrawn="1"/>
          </p:nvSpPr>
          <p:spPr bwMode="auto">
            <a:xfrm>
              <a:off x="3734" y="3543"/>
              <a:ext cx="321" cy="207"/>
            </a:xfrm>
            <a:custGeom>
              <a:avLst/>
              <a:gdLst>
                <a:gd name="T0" fmla="*/ 259 w 321"/>
                <a:gd name="T1" fmla="*/ 0 h 207"/>
                <a:gd name="T2" fmla="*/ 226 w 321"/>
                <a:gd name="T3" fmla="*/ 129 h 207"/>
                <a:gd name="T4" fmla="*/ 192 w 321"/>
                <a:gd name="T5" fmla="*/ 0 h 207"/>
                <a:gd name="T6" fmla="*/ 131 w 321"/>
                <a:gd name="T7" fmla="*/ 0 h 207"/>
                <a:gd name="T8" fmla="*/ 98 w 321"/>
                <a:gd name="T9" fmla="*/ 128 h 207"/>
                <a:gd name="T10" fmla="*/ 65 w 321"/>
                <a:gd name="T11" fmla="*/ 0 h 207"/>
                <a:gd name="T12" fmla="*/ 0 w 321"/>
                <a:gd name="T13" fmla="*/ 0 h 207"/>
                <a:gd name="T14" fmla="*/ 66 w 321"/>
                <a:gd name="T15" fmla="*/ 207 h 207"/>
                <a:gd name="T16" fmla="*/ 125 w 321"/>
                <a:gd name="T17" fmla="*/ 207 h 207"/>
                <a:gd name="T18" fmla="*/ 161 w 321"/>
                <a:gd name="T19" fmla="*/ 77 h 207"/>
                <a:gd name="T20" fmla="*/ 201 w 321"/>
                <a:gd name="T21" fmla="*/ 207 h 207"/>
                <a:gd name="T22" fmla="*/ 255 w 321"/>
                <a:gd name="T23" fmla="*/ 207 h 207"/>
                <a:gd name="T24" fmla="*/ 321 w 321"/>
                <a:gd name="T25" fmla="*/ 0 h 207"/>
                <a:gd name="T26" fmla="*/ 259 w 321"/>
                <a:gd name="T2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1" h="207">
                  <a:moveTo>
                    <a:pt x="259" y="0"/>
                  </a:moveTo>
                  <a:lnTo>
                    <a:pt x="226" y="129"/>
                  </a:lnTo>
                  <a:lnTo>
                    <a:pt x="192" y="0"/>
                  </a:lnTo>
                  <a:lnTo>
                    <a:pt x="131" y="0"/>
                  </a:lnTo>
                  <a:lnTo>
                    <a:pt x="98" y="128"/>
                  </a:lnTo>
                  <a:lnTo>
                    <a:pt x="65" y="0"/>
                  </a:lnTo>
                  <a:lnTo>
                    <a:pt x="0" y="0"/>
                  </a:lnTo>
                  <a:lnTo>
                    <a:pt x="66" y="207"/>
                  </a:lnTo>
                  <a:lnTo>
                    <a:pt x="125" y="207"/>
                  </a:lnTo>
                  <a:lnTo>
                    <a:pt x="161" y="77"/>
                  </a:lnTo>
                  <a:lnTo>
                    <a:pt x="201" y="207"/>
                  </a:lnTo>
                  <a:lnTo>
                    <a:pt x="255" y="207"/>
                  </a:lnTo>
                  <a:lnTo>
                    <a:pt x="321" y="0"/>
                  </a:lnTo>
                  <a:lnTo>
                    <a:pt x="2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2" name="Freeform 51">
              <a:extLst>
                <a:ext uri="{FF2B5EF4-FFF2-40B4-BE49-F238E27FC236}">
                  <a16:creationId xmlns:a16="http://schemas.microsoft.com/office/drawing/2014/main" id="{E48CFBA9-4FDA-E348-B10D-2288F5A756DF}"/>
                </a:ext>
              </a:extLst>
            </p:cNvPr>
            <p:cNvSpPr>
              <a:spLocks/>
            </p:cNvSpPr>
            <p:nvPr userDrawn="1"/>
          </p:nvSpPr>
          <p:spPr bwMode="auto">
            <a:xfrm>
              <a:off x="3175" y="3543"/>
              <a:ext cx="60" cy="207"/>
            </a:xfrm>
            <a:custGeom>
              <a:avLst/>
              <a:gdLst>
                <a:gd name="T0" fmla="*/ 60 w 60"/>
                <a:gd name="T1" fmla="*/ 0 h 207"/>
                <a:gd name="T2" fmla="*/ 0 w 60"/>
                <a:gd name="T3" fmla="*/ 0 h 207"/>
                <a:gd name="T4" fmla="*/ 0 w 60"/>
                <a:gd name="T5" fmla="*/ 106 h 207"/>
                <a:gd name="T6" fmla="*/ 0 w 60"/>
                <a:gd name="T7" fmla="*/ 207 h 207"/>
                <a:gd name="T8" fmla="*/ 60 w 60"/>
                <a:gd name="T9" fmla="*/ 207 h 207"/>
                <a:gd name="T10" fmla="*/ 60 w 60"/>
                <a:gd name="T11" fmla="*/ 106 h 207"/>
                <a:gd name="T12" fmla="*/ 60 w 60"/>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60" h="207">
                  <a:moveTo>
                    <a:pt x="60" y="0"/>
                  </a:moveTo>
                  <a:lnTo>
                    <a:pt x="0" y="0"/>
                  </a:lnTo>
                  <a:lnTo>
                    <a:pt x="0" y="106"/>
                  </a:lnTo>
                  <a:lnTo>
                    <a:pt x="0" y="207"/>
                  </a:lnTo>
                  <a:lnTo>
                    <a:pt x="60" y="207"/>
                  </a:lnTo>
                  <a:lnTo>
                    <a:pt x="60" y="106"/>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3" name="Freeform 52">
              <a:extLst>
                <a:ext uri="{FF2B5EF4-FFF2-40B4-BE49-F238E27FC236}">
                  <a16:creationId xmlns:a16="http://schemas.microsoft.com/office/drawing/2014/main" id="{687D7C1C-F509-D04D-9D11-8AE36FCB38B3}"/>
                </a:ext>
              </a:extLst>
            </p:cNvPr>
            <p:cNvSpPr>
              <a:spLocks/>
            </p:cNvSpPr>
            <p:nvPr userDrawn="1"/>
          </p:nvSpPr>
          <p:spPr bwMode="auto">
            <a:xfrm>
              <a:off x="4076" y="3543"/>
              <a:ext cx="59" cy="207"/>
            </a:xfrm>
            <a:custGeom>
              <a:avLst/>
              <a:gdLst>
                <a:gd name="T0" fmla="*/ 59 w 59"/>
                <a:gd name="T1" fmla="*/ 0 h 207"/>
                <a:gd name="T2" fmla="*/ 0 w 59"/>
                <a:gd name="T3" fmla="*/ 0 h 207"/>
                <a:gd name="T4" fmla="*/ 0 w 59"/>
                <a:gd name="T5" fmla="*/ 106 h 207"/>
                <a:gd name="T6" fmla="*/ 0 w 59"/>
                <a:gd name="T7" fmla="*/ 207 h 207"/>
                <a:gd name="T8" fmla="*/ 59 w 59"/>
                <a:gd name="T9" fmla="*/ 207 h 207"/>
                <a:gd name="T10" fmla="*/ 59 w 59"/>
                <a:gd name="T11" fmla="*/ 106 h 207"/>
                <a:gd name="T12" fmla="*/ 59 w 59"/>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59" h="207">
                  <a:moveTo>
                    <a:pt x="59" y="0"/>
                  </a:moveTo>
                  <a:lnTo>
                    <a:pt x="0" y="0"/>
                  </a:lnTo>
                  <a:lnTo>
                    <a:pt x="0" y="106"/>
                  </a:lnTo>
                  <a:lnTo>
                    <a:pt x="0" y="207"/>
                  </a:lnTo>
                  <a:lnTo>
                    <a:pt x="59" y="207"/>
                  </a:lnTo>
                  <a:lnTo>
                    <a:pt x="59" y="106"/>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4" name="Freeform 53">
              <a:extLst>
                <a:ext uri="{FF2B5EF4-FFF2-40B4-BE49-F238E27FC236}">
                  <a16:creationId xmlns:a16="http://schemas.microsoft.com/office/drawing/2014/main" id="{B8D0E6B4-2792-8E4B-8DBA-8259796F9F3F}"/>
                </a:ext>
              </a:extLst>
            </p:cNvPr>
            <p:cNvSpPr>
              <a:spLocks/>
            </p:cNvSpPr>
            <p:nvPr userDrawn="1"/>
          </p:nvSpPr>
          <p:spPr bwMode="auto">
            <a:xfrm>
              <a:off x="3527" y="3538"/>
              <a:ext cx="190" cy="212"/>
            </a:xfrm>
            <a:custGeom>
              <a:avLst/>
              <a:gdLst>
                <a:gd name="T0" fmla="*/ 686 w 767"/>
                <a:gd name="T1" fmla="*/ 77 h 857"/>
                <a:gd name="T2" fmla="*/ 480 w 767"/>
                <a:gd name="T3" fmla="*/ 0 h 857"/>
                <a:gd name="T4" fmla="*/ 231 w 767"/>
                <a:gd name="T5" fmla="*/ 111 h 857"/>
                <a:gd name="T6" fmla="*/ 231 w 767"/>
                <a:gd name="T7" fmla="*/ 20 h 857"/>
                <a:gd name="T8" fmla="*/ 0 w 767"/>
                <a:gd name="T9" fmla="*/ 20 h 857"/>
                <a:gd name="T10" fmla="*/ 0 w 767"/>
                <a:gd name="T11" fmla="*/ 857 h 857"/>
                <a:gd name="T12" fmla="*/ 241 w 767"/>
                <a:gd name="T13" fmla="*/ 857 h 857"/>
                <a:gd name="T14" fmla="*/ 241 w 767"/>
                <a:gd name="T15" fmla="*/ 402 h 857"/>
                <a:gd name="T16" fmla="*/ 285 w 767"/>
                <a:gd name="T17" fmla="*/ 268 h 857"/>
                <a:gd name="T18" fmla="*/ 390 w 767"/>
                <a:gd name="T19" fmla="*/ 221 h 857"/>
                <a:gd name="T20" fmla="*/ 494 w 767"/>
                <a:gd name="T21" fmla="*/ 268 h 857"/>
                <a:gd name="T22" fmla="*/ 527 w 767"/>
                <a:gd name="T23" fmla="*/ 434 h 857"/>
                <a:gd name="T24" fmla="*/ 527 w 767"/>
                <a:gd name="T25" fmla="*/ 857 h 857"/>
                <a:gd name="T26" fmla="*/ 767 w 767"/>
                <a:gd name="T27" fmla="*/ 857 h 857"/>
                <a:gd name="T28" fmla="*/ 767 w 767"/>
                <a:gd name="T29" fmla="*/ 334 h 857"/>
                <a:gd name="T30" fmla="*/ 686 w 767"/>
                <a:gd name="T31" fmla="*/ 7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7" h="857">
                  <a:moveTo>
                    <a:pt x="686" y="77"/>
                  </a:moveTo>
                  <a:cubicBezTo>
                    <a:pt x="636" y="24"/>
                    <a:pt x="573" y="0"/>
                    <a:pt x="480" y="0"/>
                  </a:cubicBezTo>
                  <a:cubicBezTo>
                    <a:pt x="388" y="1"/>
                    <a:pt x="281" y="46"/>
                    <a:pt x="231" y="111"/>
                  </a:cubicBezTo>
                  <a:cubicBezTo>
                    <a:pt x="231" y="20"/>
                    <a:pt x="231" y="20"/>
                    <a:pt x="231" y="20"/>
                  </a:cubicBezTo>
                  <a:cubicBezTo>
                    <a:pt x="0" y="20"/>
                    <a:pt x="0" y="20"/>
                    <a:pt x="0" y="20"/>
                  </a:cubicBezTo>
                  <a:cubicBezTo>
                    <a:pt x="0" y="857"/>
                    <a:pt x="0" y="857"/>
                    <a:pt x="0" y="857"/>
                  </a:cubicBezTo>
                  <a:cubicBezTo>
                    <a:pt x="241" y="857"/>
                    <a:pt x="241" y="857"/>
                    <a:pt x="241" y="857"/>
                  </a:cubicBezTo>
                  <a:cubicBezTo>
                    <a:pt x="241" y="402"/>
                    <a:pt x="241" y="402"/>
                    <a:pt x="241" y="402"/>
                  </a:cubicBezTo>
                  <a:cubicBezTo>
                    <a:pt x="241" y="343"/>
                    <a:pt x="257" y="299"/>
                    <a:pt x="285" y="268"/>
                  </a:cubicBezTo>
                  <a:cubicBezTo>
                    <a:pt x="309" y="241"/>
                    <a:pt x="345" y="224"/>
                    <a:pt x="390" y="221"/>
                  </a:cubicBezTo>
                  <a:cubicBezTo>
                    <a:pt x="444" y="218"/>
                    <a:pt x="473" y="242"/>
                    <a:pt x="494" y="268"/>
                  </a:cubicBezTo>
                  <a:cubicBezTo>
                    <a:pt x="520" y="300"/>
                    <a:pt x="527" y="357"/>
                    <a:pt x="527" y="434"/>
                  </a:cubicBezTo>
                  <a:cubicBezTo>
                    <a:pt x="527" y="857"/>
                    <a:pt x="527" y="857"/>
                    <a:pt x="527" y="857"/>
                  </a:cubicBezTo>
                  <a:cubicBezTo>
                    <a:pt x="767" y="857"/>
                    <a:pt x="767" y="857"/>
                    <a:pt x="767" y="857"/>
                  </a:cubicBezTo>
                  <a:cubicBezTo>
                    <a:pt x="767" y="334"/>
                    <a:pt x="767" y="334"/>
                    <a:pt x="767" y="334"/>
                  </a:cubicBezTo>
                  <a:cubicBezTo>
                    <a:pt x="767" y="232"/>
                    <a:pt x="754" y="147"/>
                    <a:pt x="686"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5" name="Freeform 54">
              <a:extLst>
                <a:ext uri="{FF2B5EF4-FFF2-40B4-BE49-F238E27FC236}">
                  <a16:creationId xmlns:a16="http://schemas.microsoft.com/office/drawing/2014/main" id="{93A315E2-37C3-4640-8E20-787CAC9FED2B}"/>
                </a:ext>
              </a:extLst>
            </p:cNvPr>
            <p:cNvSpPr>
              <a:spLocks noEditPoints="1"/>
            </p:cNvSpPr>
            <p:nvPr userDrawn="1"/>
          </p:nvSpPr>
          <p:spPr bwMode="auto">
            <a:xfrm>
              <a:off x="4170" y="3449"/>
              <a:ext cx="222" cy="306"/>
            </a:xfrm>
            <a:custGeom>
              <a:avLst/>
              <a:gdLst>
                <a:gd name="T0" fmla="*/ 900 w 900"/>
                <a:gd name="T1" fmla="*/ 0 h 1233"/>
                <a:gd name="T2" fmla="*/ 900 w 900"/>
                <a:gd name="T3" fmla="*/ 1214 h 1233"/>
                <a:gd name="T4" fmla="*/ 673 w 900"/>
                <a:gd name="T5" fmla="*/ 1214 h 1233"/>
                <a:gd name="T6" fmla="*/ 673 w 900"/>
                <a:gd name="T7" fmla="*/ 1121 h 1233"/>
                <a:gd name="T8" fmla="*/ 414 w 900"/>
                <a:gd name="T9" fmla="*/ 1233 h 1233"/>
                <a:gd name="T10" fmla="*/ 124 w 900"/>
                <a:gd name="T11" fmla="*/ 1121 h 1233"/>
                <a:gd name="T12" fmla="*/ 0 w 900"/>
                <a:gd name="T13" fmla="*/ 796 h 1233"/>
                <a:gd name="T14" fmla="*/ 406 w 900"/>
                <a:gd name="T15" fmla="*/ 357 h 1233"/>
                <a:gd name="T16" fmla="*/ 659 w 900"/>
                <a:gd name="T17" fmla="*/ 451 h 1233"/>
                <a:gd name="T18" fmla="*/ 659 w 900"/>
                <a:gd name="T19" fmla="*/ 0 h 1233"/>
                <a:gd name="T20" fmla="*/ 900 w 900"/>
                <a:gd name="T21" fmla="*/ 0 h 1233"/>
                <a:gd name="T22" fmla="*/ 666 w 900"/>
                <a:gd name="T23" fmla="*/ 796 h 1233"/>
                <a:gd name="T24" fmla="*/ 453 w 900"/>
                <a:gd name="T25" fmla="*/ 569 h 1233"/>
                <a:gd name="T26" fmla="*/ 241 w 900"/>
                <a:gd name="T27" fmla="*/ 796 h 1233"/>
                <a:gd name="T28" fmla="*/ 453 w 900"/>
                <a:gd name="T29" fmla="*/ 1022 h 1233"/>
                <a:gd name="T30" fmla="*/ 666 w 900"/>
                <a:gd name="T31" fmla="*/ 796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233">
                  <a:moveTo>
                    <a:pt x="900" y="0"/>
                  </a:moveTo>
                  <a:cubicBezTo>
                    <a:pt x="900" y="1214"/>
                    <a:pt x="900" y="1214"/>
                    <a:pt x="900" y="1214"/>
                  </a:cubicBezTo>
                  <a:cubicBezTo>
                    <a:pt x="673" y="1214"/>
                    <a:pt x="673" y="1214"/>
                    <a:pt x="673" y="1214"/>
                  </a:cubicBezTo>
                  <a:cubicBezTo>
                    <a:pt x="673" y="1121"/>
                    <a:pt x="673" y="1121"/>
                    <a:pt x="673" y="1121"/>
                  </a:cubicBezTo>
                  <a:cubicBezTo>
                    <a:pt x="620" y="1182"/>
                    <a:pt x="534" y="1233"/>
                    <a:pt x="414" y="1233"/>
                  </a:cubicBezTo>
                  <a:cubicBezTo>
                    <a:pt x="298" y="1233"/>
                    <a:pt x="198" y="1195"/>
                    <a:pt x="124" y="1121"/>
                  </a:cubicBezTo>
                  <a:cubicBezTo>
                    <a:pt x="44" y="1041"/>
                    <a:pt x="0" y="926"/>
                    <a:pt x="0" y="796"/>
                  </a:cubicBezTo>
                  <a:cubicBezTo>
                    <a:pt x="0" y="541"/>
                    <a:pt x="171" y="357"/>
                    <a:pt x="406" y="357"/>
                  </a:cubicBezTo>
                  <a:cubicBezTo>
                    <a:pt x="508" y="357"/>
                    <a:pt x="594" y="389"/>
                    <a:pt x="659" y="451"/>
                  </a:cubicBezTo>
                  <a:cubicBezTo>
                    <a:pt x="659" y="0"/>
                    <a:pt x="659" y="0"/>
                    <a:pt x="659" y="0"/>
                  </a:cubicBezTo>
                  <a:lnTo>
                    <a:pt x="900" y="0"/>
                  </a:lnTo>
                  <a:close/>
                  <a:moveTo>
                    <a:pt x="666" y="796"/>
                  </a:moveTo>
                  <a:cubicBezTo>
                    <a:pt x="666" y="683"/>
                    <a:pt x="593" y="569"/>
                    <a:pt x="453" y="569"/>
                  </a:cubicBezTo>
                  <a:cubicBezTo>
                    <a:pt x="314" y="569"/>
                    <a:pt x="241" y="683"/>
                    <a:pt x="241" y="796"/>
                  </a:cubicBezTo>
                  <a:cubicBezTo>
                    <a:pt x="241" y="908"/>
                    <a:pt x="314" y="1022"/>
                    <a:pt x="453" y="1022"/>
                  </a:cubicBezTo>
                  <a:cubicBezTo>
                    <a:pt x="593" y="1022"/>
                    <a:pt x="666" y="908"/>
                    <a:pt x="666" y="7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6" name="Freeform 55">
              <a:extLst>
                <a:ext uri="{FF2B5EF4-FFF2-40B4-BE49-F238E27FC236}">
                  <a16:creationId xmlns:a16="http://schemas.microsoft.com/office/drawing/2014/main" id="{BC4E9070-B8DB-6743-8E57-0093BFE248D8}"/>
                </a:ext>
              </a:extLst>
            </p:cNvPr>
            <p:cNvSpPr>
              <a:spLocks noEditPoints="1"/>
            </p:cNvSpPr>
            <p:nvPr userDrawn="1"/>
          </p:nvSpPr>
          <p:spPr bwMode="auto">
            <a:xfrm>
              <a:off x="3269" y="3538"/>
              <a:ext cx="224" cy="217"/>
            </a:xfrm>
            <a:custGeom>
              <a:avLst/>
              <a:gdLst>
                <a:gd name="T0" fmla="*/ 905 w 905"/>
                <a:gd name="T1" fmla="*/ 438 h 877"/>
                <a:gd name="T2" fmla="*/ 453 w 905"/>
                <a:gd name="T3" fmla="*/ 877 h 877"/>
                <a:gd name="T4" fmla="*/ 0 w 905"/>
                <a:gd name="T5" fmla="*/ 438 h 877"/>
                <a:gd name="T6" fmla="*/ 453 w 905"/>
                <a:gd name="T7" fmla="*/ 0 h 877"/>
                <a:gd name="T8" fmla="*/ 905 w 905"/>
                <a:gd name="T9" fmla="*/ 438 h 877"/>
                <a:gd name="T10" fmla="*/ 453 w 905"/>
                <a:gd name="T11" fmla="*/ 212 h 877"/>
                <a:gd name="T12" fmla="*/ 241 w 905"/>
                <a:gd name="T13" fmla="*/ 438 h 877"/>
                <a:gd name="T14" fmla="*/ 453 w 905"/>
                <a:gd name="T15" fmla="*/ 664 h 877"/>
                <a:gd name="T16" fmla="*/ 665 w 905"/>
                <a:gd name="T17" fmla="*/ 438 h 877"/>
                <a:gd name="T18" fmla="*/ 453 w 905"/>
                <a:gd name="T19" fmla="*/ 212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5" h="877">
                  <a:moveTo>
                    <a:pt x="905" y="438"/>
                  </a:moveTo>
                  <a:cubicBezTo>
                    <a:pt x="905" y="692"/>
                    <a:pt x="715" y="877"/>
                    <a:pt x="453" y="877"/>
                  </a:cubicBezTo>
                  <a:cubicBezTo>
                    <a:pt x="190" y="877"/>
                    <a:pt x="0" y="692"/>
                    <a:pt x="0" y="438"/>
                  </a:cubicBezTo>
                  <a:cubicBezTo>
                    <a:pt x="0" y="184"/>
                    <a:pt x="190" y="0"/>
                    <a:pt x="453" y="0"/>
                  </a:cubicBezTo>
                  <a:cubicBezTo>
                    <a:pt x="715" y="0"/>
                    <a:pt x="905" y="184"/>
                    <a:pt x="905" y="438"/>
                  </a:cubicBezTo>
                  <a:moveTo>
                    <a:pt x="453" y="212"/>
                  </a:moveTo>
                  <a:cubicBezTo>
                    <a:pt x="313" y="212"/>
                    <a:pt x="241" y="326"/>
                    <a:pt x="241" y="438"/>
                  </a:cubicBezTo>
                  <a:cubicBezTo>
                    <a:pt x="241" y="551"/>
                    <a:pt x="313" y="664"/>
                    <a:pt x="453" y="664"/>
                  </a:cubicBezTo>
                  <a:cubicBezTo>
                    <a:pt x="592" y="664"/>
                    <a:pt x="665" y="551"/>
                    <a:pt x="665" y="438"/>
                  </a:cubicBezTo>
                  <a:cubicBezTo>
                    <a:pt x="665" y="326"/>
                    <a:pt x="592" y="212"/>
                    <a:pt x="453"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7" name="Freeform 56">
              <a:extLst>
                <a:ext uri="{FF2B5EF4-FFF2-40B4-BE49-F238E27FC236}">
                  <a16:creationId xmlns:a16="http://schemas.microsoft.com/office/drawing/2014/main" id="{29F8D4F2-F3CB-9C4D-8CCA-91DA6320C60F}"/>
                </a:ext>
              </a:extLst>
            </p:cNvPr>
            <p:cNvSpPr>
              <a:spLocks noEditPoints="1"/>
            </p:cNvSpPr>
            <p:nvPr userDrawn="1"/>
          </p:nvSpPr>
          <p:spPr bwMode="auto">
            <a:xfrm>
              <a:off x="4636" y="3449"/>
              <a:ext cx="95" cy="95"/>
            </a:xfrm>
            <a:custGeom>
              <a:avLst/>
              <a:gdLst>
                <a:gd name="T0" fmla="*/ 118 w 383"/>
                <a:gd name="T1" fmla="*/ 299 h 382"/>
                <a:gd name="T2" fmla="*/ 158 w 383"/>
                <a:gd name="T3" fmla="*/ 299 h 382"/>
                <a:gd name="T4" fmla="*/ 158 w 383"/>
                <a:gd name="T5" fmla="*/ 209 h 382"/>
                <a:gd name="T6" fmla="*/ 187 w 383"/>
                <a:gd name="T7" fmla="*/ 209 h 382"/>
                <a:gd name="T8" fmla="*/ 242 w 383"/>
                <a:gd name="T9" fmla="*/ 299 h 382"/>
                <a:gd name="T10" fmla="*/ 284 w 383"/>
                <a:gd name="T11" fmla="*/ 299 h 382"/>
                <a:gd name="T12" fmla="*/ 227 w 383"/>
                <a:gd name="T13" fmla="*/ 206 h 382"/>
                <a:gd name="T14" fmla="*/ 279 w 383"/>
                <a:gd name="T15" fmla="*/ 146 h 382"/>
                <a:gd name="T16" fmla="*/ 202 w 383"/>
                <a:gd name="T17" fmla="*/ 80 h 382"/>
                <a:gd name="T18" fmla="*/ 118 w 383"/>
                <a:gd name="T19" fmla="*/ 80 h 382"/>
                <a:gd name="T20" fmla="*/ 118 w 383"/>
                <a:gd name="T21" fmla="*/ 299 h 382"/>
                <a:gd name="T22" fmla="*/ 158 w 383"/>
                <a:gd name="T23" fmla="*/ 114 h 382"/>
                <a:gd name="T24" fmla="*/ 187 w 383"/>
                <a:gd name="T25" fmla="*/ 114 h 382"/>
                <a:gd name="T26" fmla="*/ 239 w 383"/>
                <a:gd name="T27" fmla="*/ 145 h 382"/>
                <a:gd name="T28" fmla="*/ 187 w 383"/>
                <a:gd name="T29" fmla="*/ 176 h 382"/>
                <a:gd name="T30" fmla="*/ 158 w 383"/>
                <a:gd name="T31" fmla="*/ 176 h 382"/>
                <a:gd name="T32" fmla="*/ 158 w 383"/>
                <a:gd name="T33" fmla="*/ 114 h 382"/>
                <a:gd name="T34" fmla="*/ 0 w 383"/>
                <a:gd name="T35" fmla="*/ 191 h 382"/>
                <a:gd name="T36" fmla="*/ 191 w 383"/>
                <a:gd name="T37" fmla="*/ 382 h 382"/>
                <a:gd name="T38" fmla="*/ 383 w 383"/>
                <a:gd name="T39" fmla="*/ 191 h 382"/>
                <a:gd name="T40" fmla="*/ 191 w 383"/>
                <a:gd name="T41" fmla="*/ 0 h 382"/>
                <a:gd name="T42" fmla="*/ 0 w 383"/>
                <a:gd name="T43" fmla="*/ 191 h 382"/>
                <a:gd name="T44" fmla="*/ 34 w 383"/>
                <a:gd name="T45" fmla="*/ 191 h 382"/>
                <a:gd name="T46" fmla="*/ 191 w 383"/>
                <a:gd name="T47" fmla="*/ 34 h 382"/>
                <a:gd name="T48" fmla="*/ 349 w 383"/>
                <a:gd name="T49" fmla="*/ 191 h 382"/>
                <a:gd name="T50" fmla="*/ 191 w 383"/>
                <a:gd name="T51" fmla="*/ 349 h 382"/>
                <a:gd name="T52" fmla="*/ 34 w 383"/>
                <a:gd name="T53"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3" h="382">
                  <a:moveTo>
                    <a:pt x="118" y="299"/>
                  </a:moveTo>
                  <a:cubicBezTo>
                    <a:pt x="158" y="299"/>
                    <a:pt x="158" y="299"/>
                    <a:pt x="158" y="299"/>
                  </a:cubicBezTo>
                  <a:cubicBezTo>
                    <a:pt x="158" y="209"/>
                    <a:pt x="158" y="209"/>
                    <a:pt x="158" y="209"/>
                  </a:cubicBezTo>
                  <a:cubicBezTo>
                    <a:pt x="187" y="209"/>
                    <a:pt x="187" y="209"/>
                    <a:pt x="187" y="209"/>
                  </a:cubicBezTo>
                  <a:cubicBezTo>
                    <a:pt x="242" y="299"/>
                    <a:pt x="242" y="299"/>
                    <a:pt x="242" y="299"/>
                  </a:cubicBezTo>
                  <a:cubicBezTo>
                    <a:pt x="284" y="299"/>
                    <a:pt x="284" y="299"/>
                    <a:pt x="284" y="299"/>
                  </a:cubicBezTo>
                  <a:cubicBezTo>
                    <a:pt x="227" y="206"/>
                    <a:pt x="227" y="206"/>
                    <a:pt x="227" y="206"/>
                  </a:cubicBezTo>
                  <a:cubicBezTo>
                    <a:pt x="257" y="203"/>
                    <a:pt x="279" y="184"/>
                    <a:pt x="279" y="146"/>
                  </a:cubicBezTo>
                  <a:cubicBezTo>
                    <a:pt x="279" y="104"/>
                    <a:pt x="255" y="80"/>
                    <a:pt x="202" y="80"/>
                  </a:cubicBezTo>
                  <a:cubicBezTo>
                    <a:pt x="118" y="80"/>
                    <a:pt x="118" y="80"/>
                    <a:pt x="118" y="80"/>
                  </a:cubicBezTo>
                  <a:lnTo>
                    <a:pt x="118" y="299"/>
                  </a:lnTo>
                  <a:close/>
                  <a:moveTo>
                    <a:pt x="158" y="114"/>
                  </a:moveTo>
                  <a:cubicBezTo>
                    <a:pt x="187" y="114"/>
                    <a:pt x="187" y="114"/>
                    <a:pt x="187" y="114"/>
                  </a:cubicBezTo>
                  <a:cubicBezTo>
                    <a:pt x="212" y="114"/>
                    <a:pt x="239" y="115"/>
                    <a:pt x="239" y="145"/>
                  </a:cubicBezTo>
                  <a:cubicBezTo>
                    <a:pt x="239" y="174"/>
                    <a:pt x="212" y="176"/>
                    <a:pt x="187" y="176"/>
                  </a:cubicBezTo>
                  <a:cubicBezTo>
                    <a:pt x="158" y="176"/>
                    <a:pt x="158" y="176"/>
                    <a:pt x="158" y="176"/>
                  </a:cubicBezTo>
                  <a:lnTo>
                    <a:pt x="158" y="114"/>
                  </a:lnTo>
                  <a:close/>
                  <a:moveTo>
                    <a:pt x="0" y="191"/>
                  </a:moveTo>
                  <a:cubicBezTo>
                    <a:pt x="0" y="296"/>
                    <a:pt x="86" y="382"/>
                    <a:pt x="191" y="382"/>
                  </a:cubicBezTo>
                  <a:cubicBezTo>
                    <a:pt x="297" y="382"/>
                    <a:pt x="383" y="296"/>
                    <a:pt x="383" y="191"/>
                  </a:cubicBezTo>
                  <a:cubicBezTo>
                    <a:pt x="383" y="86"/>
                    <a:pt x="297" y="0"/>
                    <a:pt x="191" y="0"/>
                  </a:cubicBezTo>
                  <a:cubicBezTo>
                    <a:pt x="86" y="0"/>
                    <a:pt x="0" y="86"/>
                    <a:pt x="0" y="191"/>
                  </a:cubicBezTo>
                  <a:moveTo>
                    <a:pt x="34" y="191"/>
                  </a:moveTo>
                  <a:cubicBezTo>
                    <a:pt x="34" y="104"/>
                    <a:pt x="104" y="34"/>
                    <a:pt x="191" y="34"/>
                  </a:cubicBezTo>
                  <a:cubicBezTo>
                    <a:pt x="278" y="34"/>
                    <a:pt x="349" y="104"/>
                    <a:pt x="349" y="191"/>
                  </a:cubicBezTo>
                  <a:cubicBezTo>
                    <a:pt x="349" y="278"/>
                    <a:pt x="278" y="349"/>
                    <a:pt x="191" y="349"/>
                  </a:cubicBezTo>
                  <a:cubicBezTo>
                    <a:pt x="104" y="349"/>
                    <a:pt x="34" y="278"/>
                    <a:pt x="34" y="1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8" name="Freeform 57">
              <a:extLst>
                <a:ext uri="{FF2B5EF4-FFF2-40B4-BE49-F238E27FC236}">
                  <a16:creationId xmlns:a16="http://schemas.microsoft.com/office/drawing/2014/main" id="{924F8088-803F-554F-A4A6-605DB8C4D79E}"/>
                </a:ext>
              </a:extLst>
            </p:cNvPr>
            <p:cNvSpPr>
              <a:spLocks/>
            </p:cNvSpPr>
            <p:nvPr userDrawn="1"/>
          </p:nvSpPr>
          <p:spPr bwMode="auto">
            <a:xfrm>
              <a:off x="3768" y="1895"/>
              <a:ext cx="434" cy="1109"/>
            </a:xfrm>
            <a:custGeom>
              <a:avLst/>
              <a:gdLst>
                <a:gd name="T0" fmla="*/ 509 w 1751"/>
                <a:gd name="T1" fmla="*/ 0 h 4481"/>
                <a:gd name="T2" fmla="*/ 509 w 1751"/>
                <a:gd name="T3" fmla="*/ 2792 h 4481"/>
                <a:gd name="T4" fmla="*/ 161 w 1751"/>
                <a:gd name="T5" fmla="*/ 2452 h 4481"/>
                <a:gd name="T6" fmla="*/ 161 w 1751"/>
                <a:gd name="T7" fmla="*/ 3527 h 4481"/>
                <a:gd name="T8" fmla="*/ 19 w 1751"/>
                <a:gd name="T9" fmla="*/ 4087 h 4481"/>
                <a:gd name="T10" fmla="*/ 17 w 1751"/>
                <a:gd name="T11" fmla="*/ 4090 h 4481"/>
                <a:gd name="T12" fmla="*/ 0 w 1751"/>
                <a:gd name="T13" fmla="*/ 4110 h 4481"/>
                <a:gd name="T14" fmla="*/ 393 w 1751"/>
                <a:gd name="T15" fmla="*/ 4481 h 4481"/>
                <a:gd name="T16" fmla="*/ 1751 w 1751"/>
                <a:gd name="T17" fmla="*/ 4481 h 4481"/>
                <a:gd name="T18" fmla="*/ 1751 w 1751"/>
                <a:gd name="T19" fmla="*/ 0 h 4481"/>
                <a:gd name="T20" fmla="*/ 509 w 1751"/>
                <a:gd name="T21" fmla="*/ 0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1" h="4481">
                  <a:moveTo>
                    <a:pt x="509" y="0"/>
                  </a:moveTo>
                  <a:cubicBezTo>
                    <a:pt x="509" y="2792"/>
                    <a:pt x="509" y="2792"/>
                    <a:pt x="509" y="2792"/>
                  </a:cubicBezTo>
                  <a:cubicBezTo>
                    <a:pt x="161" y="2452"/>
                    <a:pt x="161" y="2452"/>
                    <a:pt x="161" y="2452"/>
                  </a:cubicBezTo>
                  <a:cubicBezTo>
                    <a:pt x="161" y="3527"/>
                    <a:pt x="161" y="3527"/>
                    <a:pt x="161" y="3527"/>
                  </a:cubicBezTo>
                  <a:cubicBezTo>
                    <a:pt x="161" y="3775"/>
                    <a:pt x="139" y="3938"/>
                    <a:pt x="19" y="4087"/>
                  </a:cubicBezTo>
                  <a:cubicBezTo>
                    <a:pt x="17" y="4090"/>
                    <a:pt x="17" y="4090"/>
                    <a:pt x="17" y="4090"/>
                  </a:cubicBezTo>
                  <a:cubicBezTo>
                    <a:pt x="11" y="4097"/>
                    <a:pt x="5" y="4103"/>
                    <a:pt x="0" y="4110"/>
                  </a:cubicBezTo>
                  <a:cubicBezTo>
                    <a:pt x="393" y="4481"/>
                    <a:pt x="393" y="4481"/>
                    <a:pt x="393" y="4481"/>
                  </a:cubicBezTo>
                  <a:cubicBezTo>
                    <a:pt x="1751" y="4481"/>
                    <a:pt x="1751" y="4481"/>
                    <a:pt x="1751" y="4481"/>
                  </a:cubicBezTo>
                  <a:cubicBezTo>
                    <a:pt x="1751" y="0"/>
                    <a:pt x="1751" y="0"/>
                    <a:pt x="1751" y="0"/>
                  </a:cubicBezTo>
                  <a:lnTo>
                    <a:pt x="5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9" name="Freeform 58">
              <a:extLst>
                <a:ext uri="{FF2B5EF4-FFF2-40B4-BE49-F238E27FC236}">
                  <a16:creationId xmlns:a16="http://schemas.microsoft.com/office/drawing/2014/main" id="{F0F89252-2677-E94C-B007-2F3C11046927}"/>
                </a:ext>
              </a:extLst>
            </p:cNvPr>
            <p:cNvSpPr>
              <a:spLocks/>
            </p:cNvSpPr>
            <p:nvPr userDrawn="1"/>
          </p:nvSpPr>
          <p:spPr bwMode="auto">
            <a:xfrm>
              <a:off x="2850" y="1895"/>
              <a:ext cx="523" cy="1109"/>
            </a:xfrm>
            <a:custGeom>
              <a:avLst/>
              <a:gdLst>
                <a:gd name="T0" fmla="*/ 1242 w 2112"/>
                <a:gd name="T1" fmla="*/ 1773 h 4481"/>
                <a:gd name="T2" fmla="*/ 1839 w 2112"/>
                <a:gd name="T3" fmla="*/ 2338 h 4481"/>
                <a:gd name="T4" fmla="*/ 1856 w 2112"/>
                <a:gd name="T5" fmla="*/ 1719 h 4481"/>
                <a:gd name="T6" fmla="*/ 1912 w 2112"/>
                <a:gd name="T7" fmla="*/ 1629 h 4481"/>
                <a:gd name="T8" fmla="*/ 2062 w 2112"/>
                <a:gd name="T9" fmla="*/ 795 h 4481"/>
                <a:gd name="T10" fmla="*/ 2112 w 2112"/>
                <a:gd name="T11" fmla="*/ 740 h 4481"/>
                <a:gd name="T12" fmla="*/ 1354 w 2112"/>
                <a:gd name="T13" fmla="*/ 0 h 4481"/>
                <a:gd name="T14" fmla="*/ 0 w 2112"/>
                <a:gd name="T15" fmla="*/ 0 h 4481"/>
                <a:gd name="T16" fmla="*/ 0 w 2112"/>
                <a:gd name="T17" fmla="*/ 4481 h 4481"/>
                <a:gd name="T18" fmla="*/ 1242 w 2112"/>
                <a:gd name="T19" fmla="*/ 4481 h 4481"/>
                <a:gd name="T20" fmla="*/ 1242 w 2112"/>
                <a:gd name="T21" fmla="*/ 1773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2" h="4481">
                  <a:moveTo>
                    <a:pt x="1242" y="1773"/>
                  </a:moveTo>
                  <a:cubicBezTo>
                    <a:pt x="1242" y="1773"/>
                    <a:pt x="1790" y="2292"/>
                    <a:pt x="1839" y="2338"/>
                  </a:cubicBezTo>
                  <a:cubicBezTo>
                    <a:pt x="1787" y="2144"/>
                    <a:pt x="1751" y="1887"/>
                    <a:pt x="1856" y="1719"/>
                  </a:cubicBezTo>
                  <a:cubicBezTo>
                    <a:pt x="1912" y="1629"/>
                    <a:pt x="1912" y="1629"/>
                    <a:pt x="1912" y="1629"/>
                  </a:cubicBezTo>
                  <a:cubicBezTo>
                    <a:pt x="1855" y="1323"/>
                    <a:pt x="1869" y="1006"/>
                    <a:pt x="2062" y="795"/>
                  </a:cubicBezTo>
                  <a:cubicBezTo>
                    <a:pt x="2112" y="740"/>
                    <a:pt x="2112" y="740"/>
                    <a:pt x="2112" y="740"/>
                  </a:cubicBezTo>
                  <a:cubicBezTo>
                    <a:pt x="1354" y="0"/>
                    <a:pt x="1354" y="0"/>
                    <a:pt x="1354" y="0"/>
                  </a:cubicBezTo>
                  <a:cubicBezTo>
                    <a:pt x="0" y="0"/>
                    <a:pt x="0" y="0"/>
                    <a:pt x="0" y="0"/>
                  </a:cubicBezTo>
                  <a:cubicBezTo>
                    <a:pt x="0" y="4481"/>
                    <a:pt x="0" y="4481"/>
                    <a:pt x="0" y="4481"/>
                  </a:cubicBezTo>
                  <a:cubicBezTo>
                    <a:pt x="1242" y="4481"/>
                    <a:pt x="1242" y="4481"/>
                    <a:pt x="1242" y="4481"/>
                  </a:cubicBezTo>
                  <a:lnTo>
                    <a:pt x="1242" y="17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60" name="Freeform 59">
              <a:extLst>
                <a:ext uri="{FF2B5EF4-FFF2-40B4-BE49-F238E27FC236}">
                  <a16:creationId xmlns:a16="http://schemas.microsoft.com/office/drawing/2014/main" id="{A28FE0EE-BF7D-5F45-80D5-4345F4CA299F}"/>
                </a:ext>
              </a:extLst>
            </p:cNvPr>
            <p:cNvSpPr>
              <a:spLocks/>
            </p:cNvSpPr>
            <p:nvPr userDrawn="1"/>
          </p:nvSpPr>
          <p:spPr bwMode="auto">
            <a:xfrm>
              <a:off x="3792" y="3082"/>
              <a:ext cx="352" cy="210"/>
            </a:xfrm>
            <a:custGeom>
              <a:avLst/>
              <a:gdLst>
                <a:gd name="T0" fmla="*/ 264 w 1420"/>
                <a:gd name="T1" fmla="*/ 22 h 850"/>
                <a:gd name="T2" fmla="*/ 977 w 1420"/>
                <a:gd name="T3" fmla="*/ 90 h 850"/>
                <a:gd name="T4" fmla="*/ 1098 w 1420"/>
                <a:gd name="T5" fmla="*/ 235 h 850"/>
                <a:gd name="T6" fmla="*/ 839 w 1420"/>
                <a:gd name="T7" fmla="*/ 204 h 850"/>
                <a:gd name="T8" fmla="*/ 830 w 1420"/>
                <a:gd name="T9" fmla="*/ 299 h 850"/>
                <a:gd name="T10" fmla="*/ 1115 w 1420"/>
                <a:gd name="T11" fmla="*/ 258 h 850"/>
                <a:gd name="T12" fmla="*/ 1406 w 1420"/>
                <a:gd name="T13" fmla="*/ 463 h 850"/>
                <a:gd name="T14" fmla="*/ 1104 w 1420"/>
                <a:gd name="T15" fmla="*/ 436 h 850"/>
                <a:gd name="T16" fmla="*/ 636 w 1420"/>
                <a:gd name="T17" fmla="*/ 622 h 850"/>
                <a:gd name="T18" fmla="*/ 120 w 1420"/>
                <a:gd name="T19" fmla="*/ 850 h 850"/>
                <a:gd name="T20" fmla="*/ 429 w 1420"/>
                <a:gd name="T21" fmla="*/ 520 h 850"/>
                <a:gd name="T22" fmla="*/ 131 w 1420"/>
                <a:gd name="T23" fmla="*/ 416 h 850"/>
                <a:gd name="T24" fmla="*/ 375 w 1420"/>
                <a:gd name="T25" fmla="*/ 203 h 850"/>
                <a:gd name="T26" fmla="*/ 0 w 1420"/>
                <a:gd name="T27" fmla="*/ 0 h 850"/>
                <a:gd name="T28" fmla="*/ 264 w 1420"/>
                <a:gd name="T29" fmla="*/ 2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0" h="850">
                  <a:moveTo>
                    <a:pt x="264" y="22"/>
                  </a:moveTo>
                  <a:cubicBezTo>
                    <a:pt x="558" y="44"/>
                    <a:pt x="767" y="64"/>
                    <a:pt x="977" y="90"/>
                  </a:cubicBezTo>
                  <a:cubicBezTo>
                    <a:pt x="1057" y="100"/>
                    <a:pt x="1088" y="192"/>
                    <a:pt x="1098" y="235"/>
                  </a:cubicBezTo>
                  <a:cubicBezTo>
                    <a:pt x="998" y="210"/>
                    <a:pt x="839" y="204"/>
                    <a:pt x="839" y="204"/>
                  </a:cubicBezTo>
                  <a:cubicBezTo>
                    <a:pt x="830" y="299"/>
                    <a:pt x="830" y="299"/>
                    <a:pt x="830" y="299"/>
                  </a:cubicBezTo>
                  <a:cubicBezTo>
                    <a:pt x="830" y="299"/>
                    <a:pt x="966" y="260"/>
                    <a:pt x="1115" y="258"/>
                  </a:cubicBezTo>
                  <a:cubicBezTo>
                    <a:pt x="1115" y="258"/>
                    <a:pt x="1420" y="257"/>
                    <a:pt x="1406" y="463"/>
                  </a:cubicBezTo>
                  <a:cubicBezTo>
                    <a:pt x="1322" y="405"/>
                    <a:pt x="1152" y="428"/>
                    <a:pt x="1104" y="436"/>
                  </a:cubicBezTo>
                  <a:cubicBezTo>
                    <a:pt x="951" y="461"/>
                    <a:pt x="805" y="532"/>
                    <a:pt x="636" y="622"/>
                  </a:cubicBezTo>
                  <a:cubicBezTo>
                    <a:pt x="482" y="703"/>
                    <a:pt x="315" y="791"/>
                    <a:pt x="120" y="850"/>
                  </a:cubicBezTo>
                  <a:cubicBezTo>
                    <a:pt x="206" y="767"/>
                    <a:pt x="429" y="520"/>
                    <a:pt x="429" y="520"/>
                  </a:cubicBezTo>
                  <a:cubicBezTo>
                    <a:pt x="131" y="416"/>
                    <a:pt x="131" y="416"/>
                    <a:pt x="131" y="416"/>
                  </a:cubicBezTo>
                  <a:cubicBezTo>
                    <a:pt x="375" y="203"/>
                    <a:pt x="375" y="203"/>
                    <a:pt x="375" y="203"/>
                  </a:cubicBezTo>
                  <a:cubicBezTo>
                    <a:pt x="0" y="0"/>
                    <a:pt x="0" y="0"/>
                    <a:pt x="0" y="0"/>
                  </a:cubicBezTo>
                  <a:cubicBezTo>
                    <a:pt x="93" y="8"/>
                    <a:pt x="182" y="15"/>
                    <a:pt x="264"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61" name="Freeform 60">
              <a:extLst>
                <a:ext uri="{FF2B5EF4-FFF2-40B4-BE49-F238E27FC236}">
                  <a16:creationId xmlns:a16="http://schemas.microsoft.com/office/drawing/2014/main" id="{44A34A37-781B-3549-8CEF-301B8BD99BF4}"/>
                </a:ext>
              </a:extLst>
            </p:cNvPr>
            <p:cNvSpPr>
              <a:spLocks/>
            </p:cNvSpPr>
            <p:nvPr userDrawn="1"/>
          </p:nvSpPr>
          <p:spPr bwMode="auto">
            <a:xfrm>
              <a:off x="3750" y="1503"/>
              <a:ext cx="59" cy="1386"/>
            </a:xfrm>
            <a:custGeom>
              <a:avLst/>
              <a:gdLst>
                <a:gd name="T0" fmla="*/ 236 w 236"/>
                <a:gd name="T1" fmla="*/ 0 h 5594"/>
                <a:gd name="T2" fmla="*/ 116 w 236"/>
                <a:gd name="T3" fmla="*/ 1792 h 5594"/>
                <a:gd name="T4" fmla="*/ 116 w 236"/>
                <a:gd name="T5" fmla="*/ 5108 h 5594"/>
                <a:gd name="T6" fmla="*/ 0 w 236"/>
                <a:gd name="T7" fmla="*/ 5594 h 5594"/>
              </a:gdLst>
              <a:ahLst/>
              <a:cxnLst>
                <a:cxn ang="0">
                  <a:pos x="T0" y="T1"/>
                </a:cxn>
                <a:cxn ang="0">
                  <a:pos x="T2" y="T3"/>
                </a:cxn>
                <a:cxn ang="0">
                  <a:pos x="T4" y="T5"/>
                </a:cxn>
                <a:cxn ang="0">
                  <a:pos x="T6" y="T7"/>
                </a:cxn>
              </a:cxnLst>
              <a:rect l="0" t="0" r="r" b="b"/>
              <a:pathLst>
                <a:path w="236" h="5594">
                  <a:moveTo>
                    <a:pt x="236" y="0"/>
                  </a:moveTo>
                  <a:cubicBezTo>
                    <a:pt x="236" y="0"/>
                    <a:pt x="116" y="644"/>
                    <a:pt x="116" y="1792"/>
                  </a:cubicBezTo>
                  <a:cubicBezTo>
                    <a:pt x="116" y="5108"/>
                    <a:pt x="116" y="5108"/>
                    <a:pt x="116" y="5108"/>
                  </a:cubicBezTo>
                  <a:cubicBezTo>
                    <a:pt x="116" y="5337"/>
                    <a:pt x="96" y="5474"/>
                    <a:pt x="0" y="55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62" name="Freeform 61">
              <a:extLst>
                <a:ext uri="{FF2B5EF4-FFF2-40B4-BE49-F238E27FC236}">
                  <a16:creationId xmlns:a16="http://schemas.microsoft.com/office/drawing/2014/main" id="{A97C2137-C5E0-3B4A-9C40-D168FB01CD00}"/>
                </a:ext>
              </a:extLst>
            </p:cNvPr>
            <p:cNvSpPr>
              <a:spLocks/>
            </p:cNvSpPr>
            <p:nvPr userDrawn="1"/>
          </p:nvSpPr>
          <p:spPr bwMode="auto">
            <a:xfrm>
              <a:off x="2919" y="1494"/>
              <a:ext cx="934" cy="1816"/>
            </a:xfrm>
            <a:custGeom>
              <a:avLst/>
              <a:gdLst>
                <a:gd name="T0" fmla="*/ 3358 w 3774"/>
                <a:gd name="T1" fmla="*/ 5632 h 7335"/>
                <a:gd name="T2" fmla="*/ 3079 w 3774"/>
                <a:gd name="T3" fmla="*/ 6187 h 7335"/>
                <a:gd name="T4" fmla="*/ 3079 w 3774"/>
                <a:gd name="T5" fmla="*/ 6187 h 7335"/>
                <a:gd name="T6" fmla="*/ 3302 w 3774"/>
                <a:gd name="T7" fmla="*/ 6410 h 7335"/>
                <a:gd name="T8" fmla="*/ 3720 w 3774"/>
                <a:gd name="T9" fmla="*/ 6636 h 7335"/>
                <a:gd name="T10" fmla="*/ 3449 w 3774"/>
                <a:gd name="T11" fmla="*/ 6873 h 7335"/>
                <a:gd name="T12" fmla="*/ 3774 w 3774"/>
                <a:gd name="T13" fmla="*/ 6975 h 7335"/>
                <a:gd name="T14" fmla="*/ 3441 w 3774"/>
                <a:gd name="T15" fmla="*/ 7312 h 7335"/>
                <a:gd name="T16" fmla="*/ 3169 w 3774"/>
                <a:gd name="T17" fmla="*/ 7335 h 7335"/>
                <a:gd name="T18" fmla="*/ 1281 w 3774"/>
                <a:gd name="T19" fmla="*/ 6924 h 7335"/>
                <a:gd name="T20" fmla="*/ 636 w 3774"/>
                <a:gd name="T21" fmla="*/ 7086 h 7335"/>
                <a:gd name="T22" fmla="*/ 823 w 3774"/>
                <a:gd name="T23" fmla="*/ 6882 h 7335"/>
                <a:gd name="T24" fmla="*/ 339 w 3774"/>
                <a:gd name="T25" fmla="*/ 6912 h 7335"/>
                <a:gd name="T26" fmla="*/ 675 w 3774"/>
                <a:gd name="T27" fmla="*/ 6684 h 7335"/>
                <a:gd name="T28" fmla="*/ 0 w 3774"/>
                <a:gd name="T29" fmla="*/ 6500 h 7335"/>
                <a:gd name="T30" fmla="*/ 1280 w 3774"/>
                <a:gd name="T31" fmla="*/ 6465 h 7335"/>
                <a:gd name="T32" fmla="*/ 2083 w 3774"/>
                <a:gd name="T33" fmla="*/ 6498 h 7335"/>
                <a:gd name="T34" fmla="*/ 1500 w 3774"/>
                <a:gd name="T35" fmla="*/ 6006 h 7335"/>
                <a:gd name="T36" fmla="*/ 1976 w 3774"/>
                <a:gd name="T37" fmla="*/ 6078 h 7335"/>
                <a:gd name="T38" fmla="*/ 1432 w 3774"/>
                <a:gd name="T39" fmla="*/ 5412 h 7335"/>
                <a:gd name="T40" fmla="*/ 1964 w 3774"/>
                <a:gd name="T41" fmla="*/ 5598 h 7335"/>
                <a:gd name="T42" fmla="*/ 1482 w 3774"/>
                <a:gd name="T43" fmla="*/ 4831 h 7335"/>
                <a:gd name="T44" fmla="*/ 1902 w 3774"/>
                <a:gd name="T45" fmla="*/ 5096 h 7335"/>
                <a:gd name="T46" fmla="*/ 1544 w 3774"/>
                <a:gd name="T47" fmla="*/ 4223 h 7335"/>
                <a:gd name="T48" fmla="*/ 1936 w 3774"/>
                <a:gd name="T49" fmla="*/ 4487 h 7335"/>
                <a:gd name="T50" fmla="*/ 1678 w 3774"/>
                <a:gd name="T51" fmla="*/ 3401 h 7335"/>
                <a:gd name="T52" fmla="*/ 2063 w 3774"/>
                <a:gd name="T53" fmla="*/ 4032 h 7335"/>
                <a:gd name="T54" fmla="*/ 1872 w 3774"/>
                <a:gd name="T55" fmla="*/ 2493 h 7335"/>
                <a:gd name="T56" fmla="*/ 2345 w 3774"/>
                <a:gd name="T57" fmla="*/ 3685 h 7335"/>
                <a:gd name="T58" fmla="*/ 2340 w 3774"/>
                <a:gd name="T59" fmla="*/ 1341 h 7335"/>
                <a:gd name="T60" fmla="*/ 2525 w 3774"/>
                <a:gd name="T61" fmla="*/ 2863 h 7335"/>
                <a:gd name="T62" fmla="*/ 3007 w 3774"/>
                <a:gd name="T63" fmla="*/ 550 h 7335"/>
                <a:gd name="T64" fmla="*/ 2911 w 3774"/>
                <a:gd name="T65" fmla="*/ 2268 h 7335"/>
                <a:gd name="T66" fmla="*/ 3594 w 3774"/>
                <a:gd name="T67" fmla="*/ 38 h 7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4" h="7335">
                  <a:moveTo>
                    <a:pt x="3358" y="5632"/>
                  </a:moveTo>
                  <a:cubicBezTo>
                    <a:pt x="3219" y="5793"/>
                    <a:pt x="3040" y="6021"/>
                    <a:pt x="3079" y="6187"/>
                  </a:cubicBezTo>
                  <a:cubicBezTo>
                    <a:pt x="3079" y="6187"/>
                    <a:pt x="3079" y="6187"/>
                    <a:pt x="3079" y="6187"/>
                  </a:cubicBezTo>
                  <a:cubicBezTo>
                    <a:pt x="3107" y="6325"/>
                    <a:pt x="3302" y="6410"/>
                    <a:pt x="3302" y="6410"/>
                  </a:cubicBezTo>
                  <a:cubicBezTo>
                    <a:pt x="3720" y="6636"/>
                    <a:pt x="3720" y="6636"/>
                    <a:pt x="3720" y="6636"/>
                  </a:cubicBezTo>
                  <a:cubicBezTo>
                    <a:pt x="3449" y="6873"/>
                    <a:pt x="3449" y="6873"/>
                    <a:pt x="3449" y="6873"/>
                  </a:cubicBezTo>
                  <a:cubicBezTo>
                    <a:pt x="3774" y="6975"/>
                    <a:pt x="3774" y="6975"/>
                    <a:pt x="3774" y="6975"/>
                  </a:cubicBezTo>
                  <a:cubicBezTo>
                    <a:pt x="3774" y="6975"/>
                    <a:pt x="3476" y="7281"/>
                    <a:pt x="3441" y="7312"/>
                  </a:cubicBezTo>
                  <a:cubicBezTo>
                    <a:pt x="3356" y="7326"/>
                    <a:pt x="3266" y="7335"/>
                    <a:pt x="3169" y="7335"/>
                  </a:cubicBezTo>
                  <a:cubicBezTo>
                    <a:pt x="2479" y="7335"/>
                    <a:pt x="1519" y="6927"/>
                    <a:pt x="1281" y="6924"/>
                  </a:cubicBezTo>
                  <a:cubicBezTo>
                    <a:pt x="995" y="6921"/>
                    <a:pt x="636" y="7086"/>
                    <a:pt x="636" y="7086"/>
                  </a:cubicBezTo>
                  <a:cubicBezTo>
                    <a:pt x="823" y="6882"/>
                    <a:pt x="823" y="6882"/>
                    <a:pt x="823" y="6882"/>
                  </a:cubicBezTo>
                  <a:cubicBezTo>
                    <a:pt x="823" y="6882"/>
                    <a:pt x="577" y="6932"/>
                    <a:pt x="339" y="6912"/>
                  </a:cubicBezTo>
                  <a:cubicBezTo>
                    <a:pt x="675" y="6684"/>
                    <a:pt x="675" y="6684"/>
                    <a:pt x="675" y="6684"/>
                  </a:cubicBezTo>
                  <a:cubicBezTo>
                    <a:pt x="380" y="6674"/>
                    <a:pt x="122" y="6586"/>
                    <a:pt x="0" y="6500"/>
                  </a:cubicBezTo>
                  <a:cubicBezTo>
                    <a:pt x="0" y="6500"/>
                    <a:pt x="543" y="6457"/>
                    <a:pt x="1280" y="6465"/>
                  </a:cubicBezTo>
                  <a:cubicBezTo>
                    <a:pt x="1578" y="6468"/>
                    <a:pt x="2083" y="6498"/>
                    <a:pt x="2083" y="6498"/>
                  </a:cubicBezTo>
                  <a:cubicBezTo>
                    <a:pt x="1834" y="6392"/>
                    <a:pt x="1600" y="6252"/>
                    <a:pt x="1500" y="6006"/>
                  </a:cubicBezTo>
                  <a:cubicBezTo>
                    <a:pt x="1976" y="6078"/>
                    <a:pt x="1976" y="6078"/>
                    <a:pt x="1976" y="6078"/>
                  </a:cubicBezTo>
                  <a:cubicBezTo>
                    <a:pt x="1776" y="5956"/>
                    <a:pt x="1486" y="5649"/>
                    <a:pt x="1432" y="5412"/>
                  </a:cubicBezTo>
                  <a:cubicBezTo>
                    <a:pt x="1964" y="5598"/>
                    <a:pt x="1964" y="5598"/>
                    <a:pt x="1964" y="5598"/>
                  </a:cubicBezTo>
                  <a:cubicBezTo>
                    <a:pt x="1869" y="5496"/>
                    <a:pt x="1541" y="5188"/>
                    <a:pt x="1482" y="4831"/>
                  </a:cubicBezTo>
                  <a:cubicBezTo>
                    <a:pt x="1902" y="5096"/>
                    <a:pt x="1902" y="5096"/>
                    <a:pt x="1902" y="5096"/>
                  </a:cubicBezTo>
                  <a:cubicBezTo>
                    <a:pt x="1792" y="4985"/>
                    <a:pt x="1493" y="4396"/>
                    <a:pt x="1544" y="4223"/>
                  </a:cubicBezTo>
                  <a:cubicBezTo>
                    <a:pt x="1936" y="4487"/>
                    <a:pt x="1936" y="4487"/>
                    <a:pt x="1936" y="4487"/>
                  </a:cubicBezTo>
                  <a:cubicBezTo>
                    <a:pt x="1748" y="4255"/>
                    <a:pt x="1529" y="3640"/>
                    <a:pt x="1678" y="3401"/>
                  </a:cubicBezTo>
                  <a:cubicBezTo>
                    <a:pt x="1797" y="3864"/>
                    <a:pt x="2063" y="4032"/>
                    <a:pt x="2063" y="4032"/>
                  </a:cubicBezTo>
                  <a:cubicBezTo>
                    <a:pt x="1889" y="3780"/>
                    <a:pt x="1513" y="2887"/>
                    <a:pt x="1872" y="2493"/>
                  </a:cubicBezTo>
                  <a:cubicBezTo>
                    <a:pt x="1966" y="3384"/>
                    <a:pt x="2345" y="3685"/>
                    <a:pt x="2345" y="3685"/>
                  </a:cubicBezTo>
                  <a:cubicBezTo>
                    <a:pt x="2031" y="3186"/>
                    <a:pt x="1674" y="1652"/>
                    <a:pt x="2340" y="1341"/>
                  </a:cubicBezTo>
                  <a:cubicBezTo>
                    <a:pt x="2210" y="2327"/>
                    <a:pt x="2525" y="2863"/>
                    <a:pt x="2525" y="2863"/>
                  </a:cubicBezTo>
                  <a:cubicBezTo>
                    <a:pt x="2326" y="1955"/>
                    <a:pt x="2332" y="668"/>
                    <a:pt x="3007" y="550"/>
                  </a:cubicBezTo>
                  <a:cubicBezTo>
                    <a:pt x="2676" y="1520"/>
                    <a:pt x="2911" y="2268"/>
                    <a:pt x="2911" y="2268"/>
                  </a:cubicBezTo>
                  <a:cubicBezTo>
                    <a:pt x="2863" y="0"/>
                    <a:pt x="3594" y="38"/>
                    <a:pt x="3594"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sp>
        <p:nvSpPr>
          <p:cNvPr id="26" name="Text Placeholder 3">
            <a:extLst>
              <a:ext uri="{FF2B5EF4-FFF2-40B4-BE49-F238E27FC236}">
                <a16:creationId xmlns:a16="http://schemas.microsoft.com/office/drawing/2014/main" id="{9C1BF1F8-FC7D-1545-A1AE-1FEA72ED0517}"/>
              </a:ext>
            </a:extLst>
          </p:cNvPr>
          <p:cNvSpPr>
            <a:spLocks noGrp="1"/>
          </p:cNvSpPr>
          <p:nvPr>
            <p:ph type="body" sz="quarter" idx="12"/>
          </p:nvPr>
        </p:nvSpPr>
        <p:spPr>
          <a:xfrm>
            <a:off x="323851" y="2030772"/>
            <a:ext cx="2020766" cy="1398231"/>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7" name="Title 1">
            <a:extLst>
              <a:ext uri="{FF2B5EF4-FFF2-40B4-BE49-F238E27FC236}">
                <a16:creationId xmlns:a16="http://schemas.microsoft.com/office/drawing/2014/main" id="{9269C575-CD87-9C48-BB14-9DDAE3B885A7}"/>
              </a:ext>
            </a:extLst>
          </p:cNvPr>
          <p:cNvSpPr>
            <a:spLocks noGrp="1"/>
          </p:cNvSpPr>
          <p:nvPr>
            <p:ph type="title"/>
          </p:nvPr>
        </p:nvSpPr>
        <p:spPr>
          <a:xfrm>
            <a:off x="331003" y="375139"/>
            <a:ext cx="4375937" cy="1491446"/>
          </a:xfrm>
        </p:spPr>
        <p:txBody>
          <a:bodyPr/>
          <a:lstStyle>
            <a:lvl1pPr>
              <a:defRPr>
                <a:solidFill>
                  <a:schemeClr val="bg1"/>
                </a:solidFill>
              </a:defRPr>
            </a:lvl1pPr>
          </a:lstStyle>
          <a:p>
            <a:r>
              <a:rPr lang="en-US"/>
              <a:t>Click to edit Master title style</a:t>
            </a:r>
            <a:endParaRPr lang="en-GB"/>
          </a:p>
        </p:txBody>
      </p:sp>
      <p:sp>
        <p:nvSpPr>
          <p:cNvPr id="28" name="Text Placeholder 3">
            <a:extLst>
              <a:ext uri="{FF2B5EF4-FFF2-40B4-BE49-F238E27FC236}">
                <a16:creationId xmlns:a16="http://schemas.microsoft.com/office/drawing/2014/main" id="{D3CFCF11-B12F-FF4B-BEE3-4EE656A7AD00}"/>
              </a:ext>
            </a:extLst>
          </p:cNvPr>
          <p:cNvSpPr>
            <a:spLocks noGrp="1"/>
          </p:cNvSpPr>
          <p:nvPr>
            <p:ph type="body" sz="quarter" idx="13"/>
          </p:nvPr>
        </p:nvSpPr>
        <p:spPr>
          <a:xfrm>
            <a:off x="2686174" y="2028829"/>
            <a:ext cx="2020766" cy="1398231"/>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372557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2"/>
        </a:solidFill>
        <a:effectLst/>
      </p:bgPr>
    </p:bg>
    <p:spTree>
      <p:nvGrpSpPr>
        <p:cNvPr id="1" name=""/>
        <p:cNvGrpSpPr/>
        <p:nvPr/>
      </p:nvGrpSpPr>
      <p:grpSpPr>
        <a:xfrm>
          <a:off x="0" y="0"/>
          <a:ext cx="0" cy="0"/>
          <a:chOff x="0" y="0"/>
          <a:chExt cx="0" cy="0"/>
        </a:xfrm>
      </p:grpSpPr>
      <p:pic>
        <p:nvPicPr>
          <p:cNvPr id="7" name="Picture 6" descr="A picture containing pie chart&#10;&#10;Description automatically generated">
            <a:extLst>
              <a:ext uri="{FF2B5EF4-FFF2-40B4-BE49-F238E27FC236}">
                <a16:creationId xmlns:a16="http://schemas.microsoft.com/office/drawing/2014/main" id="{0B6751F7-2DC8-2141-9FB8-4121FDAA4C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461" r="12461"/>
          <a:stretch/>
        </p:blipFill>
        <p:spPr>
          <a:xfrm>
            <a:off x="0" y="0"/>
            <a:ext cx="9144000" cy="6858000"/>
          </a:xfrm>
          <a:prstGeom prst="rect">
            <a:avLst/>
          </a:prstGeom>
        </p:spPr>
      </p:pic>
      <p:pic>
        <p:nvPicPr>
          <p:cNvPr id="8" name="Picture 7">
            <a:extLst>
              <a:ext uri="{FF2B5EF4-FFF2-40B4-BE49-F238E27FC236}">
                <a16:creationId xmlns:a16="http://schemas.microsoft.com/office/drawing/2014/main" id="{DE84522F-5F2C-7F45-B231-7756AD9BC4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2800" y="2261868"/>
            <a:ext cx="2138400" cy="2334271"/>
          </a:xfrm>
          <a:prstGeom prst="rect">
            <a:avLst/>
          </a:prstGeom>
        </p:spPr>
      </p:pic>
    </p:spTree>
    <p:extLst>
      <p:ext uri="{BB962C8B-B14F-4D97-AF65-F5344CB8AC3E}">
        <p14:creationId xmlns:p14="http://schemas.microsoft.com/office/powerpoint/2010/main" val="28562326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94C8665F-0FFA-1A49-B24B-138B26B7B930}"/>
              </a:ext>
            </a:extLst>
          </p:cNvPr>
          <p:cNvSpPr>
            <a:spLocks noGrp="1"/>
          </p:cNvSpPr>
          <p:nvPr>
            <p:ph type="body" sz="quarter" idx="20"/>
          </p:nvPr>
        </p:nvSpPr>
        <p:spPr>
          <a:xfrm>
            <a:off x="3253557" y="2032003"/>
            <a:ext cx="2636890" cy="4457701"/>
          </a:xfrm>
          <a:prstGeom prst="rect">
            <a:avLst/>
          </a:prstGeom>
        </p:spPr>
        <p:txBody>
          <a:bodyPr numCol="1" spcCol="432000"/>
          <a:lstStyle>
            <a:lvl1pPr>
              <a:spcAft>
                <a:spcPts val="567"/>
              </a:spcAft>
              <a:tabLst>
                <a:tab pos="377972" algn="l"/>
              </a:tabLst>
              <a:defRPr sz="1200"/>
            </a:lvl1pPr>
            <a:lvl2pPr>
              <a:spcBef>
                <a:spcPts val="1984"/>
              </a:spcBef>
              <a:spcAft>
                <a:spcPts val="567"/>
              </a:spcAft>
              <a:tabLst>
                <a:tab pos="377972" algn="l"/>
              </a:tabLst>
              <a:defRPr sz="1200"/>
            </a:lvl2pPr>
            <a:lvl3pPr>
              <a:defRPr sz="1000"/>
            </a:lvl3pPr>
            <a:lvl4pPr>
              <a:defRPr sz="1000"/>
            </a:lvl4pPr>
            <a:lvl5pPr>
              <a:defRPr sz="1000"/>
            </a:lvl5pPr>
          </a:lstStyle>
          <a:p>
            <a:pPr lvl="0"/>
            <a:r>
              <a:rPr lang="en-US"/>
              <a:t>Click to edit Master text styles</a:t>
            </a:r>
          </a:p>
          <a:p>
            <a:pPr lvl="1"/>
            <a:r>
              <a:rPr lang="en-US"/>
              <a:t>Second level</a:t>
            </a:r>
          </a:p>
        </p:txBody>
      </p:sp>
      <p:sp>
        <p:nvSpPr>
          <p:cNvPr id="13" name="Text Placeholder 8">
            <a:extLst>
              <a:ext uri="{FF2B5EF4-FFF2-40B4-BE49-F238E27FC236}">
                <a16:creationId xmlns:a16="http://schemas.microsoft.com/office/drawing/2014/main" id="{3C235CC8-13FC-A74F-B64A-742568C0A6FA}"/>
              </a:ext>
            </a:extLst>
          </p:cNvPr>
          <p:cNvSpPr>
            <a:spLocks noGrp="1"/>
          </p:cNvSpPr>
          <p:nvPr>
            <p:ph type="body" sz="quarter" idx="21"/>
          </p:nvPr>
        </p:nvSpPr>
        <p:spPr>
          <a:xfrm>
            <a:off x="6183261" y="2028829"/>
            <a:ext cx="2636890" cy="4457701"/>
          </a:xfrm>
          <a:prstGeom prst="rect">
            <a:avLst/>
          </a:prstGeom>
        </p:spPr>
        <p:txBody>
          <a:bodyPr numCol="1" spcCol="432000"/>
          <a:lstStyle>
            <a:lvl1pPr>
              <a:spcAft>
                <a:spcPts val="567"/>
              </a:spcAft>
              <a:tabLst>
                <a:tab pos="377972" algn="l"/>
              </a:tabLst>
              <a:defRPr sz="1200"/>
            </a:lvl1pPr>
            <a:lvl2pPr>
              <a:spcBef>
                <a:spcPts val="1984"/>
              </a:spcBef>
              <a:spcAft>
                <a:spcPts val="567"/>
              </a:spcAft>
              <a:tabLst>
                <a:tab pos="377972" algn="l"/>
              </a:tabLst>
              <a:defRPr sz="1200"/>
            </a:lvl2pPr>
            <a:lvl3pPr>
              <a:defRPr sz="1000"/>
            </a:lvl3pPr>
            <a:lvl4pPr>
              <a:defRPr sz="1000"/>
            </a:lvl4pPr>
            <a:lvl5pPr>
              <a:defRPr sz="1000"/>
            </a:lvl5pPr>
          </a:lstStyle>
          <a:p>
            <a:pPr lvl="0"/>
            <a:r>
              <a:rPr lang="en-US"/>
              <a:t>Click to edit Master text styles</a:t>
            </a:r>
          </a:p>
          <a:p>
            <a:pPr lvl="1"/>
            <a:r>
              <a:rPr lang="en-US"/>
              <a:t>Second level</a:t>
            </a:r>
          </a:p>
        </p:txBody>
      </p:sp>
      <p:sp>
        <p:nvSpPr>
          <p:cNvPr id="11" name="Text Placeholder 8">
            <a:extLst>
              <a:ext uri="{FF2B5EF4-FFF2-40B4-BE49-F238E27FC236}">
                <a16:creationId xmlns:a16="http://schemas.microsoft.com/office/drawing/2014/main" id="{B1F92820-A9EE-C244-B2A4-859F8BD23FB4}"/>
              </a:ext>
            </a:extLst>
          </p:cNvPr>
          <p:cNvSpPr>
            <a:spLocks noGrp="1"/>
          </p:cNvSpPr>
          <p:nvPr>
            <p:ph type="body" sz="quarter" idx="19"/>
          </p:nvPr>
        </p:nvSpPr>
        <p:spPr>
          <a:xfrm>
            <a:off x="323853" y="2028829"/>
            <a:ext cx="2636890" cy="4457701"/>
          </a:xfrm>
          <a:prstGeom prst="rect">
            <a:avLst/>
          </a:prstGeom>
        </p:spPr>
        <p:txBody>
          <a:bodyPr numCol="1" spcCol="432000"/>
          <a:lstStyle>
            <a:lvl1pPr>
              <a:spcAft>
                <a:spcPts val="567"/>
              </a:spcAft>
              <a:tabLst>
                <a:tab pos="377972" algn="l"/>
              </a:tabLst>
              <a:defRPr sz="1200"/>
            </a:lvl1pPr>
            <a:lvl2pPr>
              <a:spcBef>
                <a:spcPts val="1984"/>
              </a:spcBef>
              <a:spcAft>
                <a:spcPts val="567"/>
              </a:spcAft>
              <a:tabLst>
                <a:tab pos="377972" algn="l"/>
              </a:tabLst>
              <a:defRPr sz="1200"/>
            </a:lvl2pPr>
            <a:lvl3pPr>
              <a:defRPr sz="1000"/>
            </a:lvl3pPr>
            <a:lvl4pPr>
              <a:defRPr sz="1000"/>
            </a:lvl4pPr>
            <a:lvl5pPr>
              <a:defRPr sz="1000"/>
            </a:lvl5pPr>
          </a:lstStyle>
          <a:p>
            <a:pPr lvl="0"/>
            <a:r>
              <a:rPr lang="en-US"/>
              <a:t>Click to edit Master text styles</a:t>
            </a:r>
          </a:p>
          <a:p>
            <a:pPr lvl="1"/>
            <a:r>
              <a:rPr lang="en-US"/>
              <a:t>Second level</a:t>
            </a:r>
          </a:p>
        </p:txBody>
      </p:sp>
      <p:sp>
        <p:nvSpPr>
          <p:cNvPr id="6" name="Title 5">
            <a:extLst>
              <a:ext uri="{FF2B5EF4-FFF2-40B4-BE49-F238E27FC236}">
                <a16:creationId xmlns:a16="http://schemas.microsoft.com/office/drawing/2014/main" id="{136940F4-4C25-4D67-9351-D7D2C1C1BDA3}"/>
              </a:ext>
            </a:extLst>
          </p:cNvPr>
          <p:cNvSpPr>
            <a:spLocks noGrp="1"/>
          </p:cNvSpPr>
          <p:nvPr>
            <p:ph type="title"/>
          </p:nvPr>
        </p:nvSpPr>
        <p:spPr>
          <a:xfrm>
            <a:off x="323850" y="368300"/>
            <a:ext cx="8496300" cy="1368000"/>
          </a:xfrm>
          <a:prstGeom prst="rect">
            <a:avLst/>
          </a:prstGeom>
        </p:spPr>
        <p:txBody>
          <a:bodyPr/>
          <a:lstStyle/>
          <a:p>
            <a:r>
              <a:rPr lang="en-US"/>
              <a:t>Click to edit Master title style</a:t>
            </a:r>
            <a:endParaRPr lang="en-GB"/>
          </a:p>
        </p:txBody>
      </p:sp>
      <p:sp>
        <p:nvSpPr>
          <p:cNvPr id="18" name="Date Placeholder 3">
            <a:extLst>
              <a:ext uri="{FF2B5EF4-FFF2-40B4-BE49-F238E27FC236}">
                <a16:creationId xmlns:a16="http://schemas.microsoft.com/office/drawing/2014/main" id="{05F1D0E8-7EB6-B04B-B892-C1B4240FA433}"/>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9" name="Footer Placeholder 4">
            <a:extLst>
              <a:ext uri="{FF2B5EF4-FFF2-40B4-BE49-F238E27FC236}">
                <a16:creationId xmlns:a16="http://schemas.microsoft.com/office/drawing/2014/main" id="{7FF65A23-971E-2844-B07F-738F01E2D4C3}"/>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20" name="Slide Number Placeholder 5">
            <a:extLst>
              <a:ext uri="{FF2B5EF4-FFF2-40B4-BE49-F238E27FC236}">
                <a16:creationId xmlns:a16="http://schemas.microsoft.com/office/drawing/2014/main" id="{87762EF8-C7BC-D348-9A74-F3E7216542C5}"/>
              </a:ext>
            </a:extLst>
          </p:cNvPr>
          <p:cNvSpPr>
            <a:spLocks noGrp="1"/>
          </p:cNvSpPr>
          <p:nvPr>
            <p:ph type="sldNum" sz="quarter" idx="4"/>
          </p:nvPr>
        </p:nvSpPr>
        <p:spPr>
          <a:xfrm>
            <a:off x="144969" y="6623436"/>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232488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a:xfrm>
            <a:off x="323850" y="368300"/>
            <a:ext cx="8496300" cy="136800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a:xfrm>
            <a:off x="323852" y="2026802"/>
            <a:ext cx="8496299" cy="446289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3">
            <a:extLst>
              <a:ext uri="{FF2B5EF4-FFF2-40B4-BE49-F238E27FC236}">
                <a16:creationId xmlns:a16="http://schemas.microsoft.com/office/drawing/2014/main" id="{E53F6091-6AD9-C445-A142-EBAAB90B2BEE}"/>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450">
                <a:solidFill>
                  <a:schemeClr val="tx1"/>
                </a:solidFill>
              </a:defRPr>
            </a:lvl1pPr>
          </a:lstStyle>
          <a:p>
            <a:endParaRPr lang="en-GB"/>
          </a:p>
        </p:txBody>
      </p:sp>
      <p:sp>
        <p:nvSpPr>
          <p:cNvPr id="11" name="Footer Placeholder 4">
            <a:extLst>
              <a:ext uri="{FF2B5EF4-FFF2-40B4-BE49-F238E27FC236}">
                <a16:creationId xmlns:a16="http://schemas.microsoft.com/office/drawing/2014/main" id="{EA0D2CCC-E102-794F-9656-AADB2C36AB86}"/>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450">
                <a:solidFill>
                  <a:schemeClr val="tx1"/>
                </a:solidFill>
              </a:defRPr>
            </a:lvl1pPr>
          </a:lstStyle>
          <a:p>
            <a:endParaRPr lang="en-GB"/>
          </a:p>
        </p:txBody>
      </p:sp>
      <p:sp>
        <p:nvSpPr>
          <p:cNvPr id="12" name="Slide Number Placeholder 5">
            <a:extLst>
              <a:ext uri="{FF2B5EF4-FFF2-40B4-BE49-F238E27FC236}">
                <a16:creationId xmlns:a16="http://schemas.microsoft.com/office/drawing/2014/main" id="{73DAA650-5DA2-4147-A714-DE8EB1000CA2}"/>
              </a:ext>
            </a:extLst>
          </p:cNvPr>
          <p:cNvSpPr>
            <a:spLocks noGrp="1"/>
          </p:cNvSpPr>
          <p:nvPr>
            <p:ph type="sldNum" sz="quarter" idx="4"/>
          </p:nvPr>
        </p:nvSpPr>
        <p:spPr>
          <a:xfrm>
            <a:off x="8604002" y="6545638"/>
            <a:ext cx="178883" cy="234564"/>
          </a:xfrm>
          <a:prstGeom prst="rect">
            <a:avLst/>
          </a:prstGeom>
        </p:spPr>
        <p:txBody>
          <a:bodyPr vert="horz" lIns="0" tIns="0" rIns="0" bIns="0" rtlCol="0" anchor="t" anchorCtr="0">
            <a:noAutofit/>
          </a:bodyPr>
          <a:lstStyle>
            <a:lvl1pPr algn="l">
              <a:lnSpc>
                <a:spcPct val="90000"/>
              </a:lnSpc>
              <a:spcBef>
                <a:spcPts val="0"/>
              </a:spcBef>
              <a:defRPr sz="750">
                <a:solidFill>
                  <a:srgbClr val="999999"/>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7501818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7417E-3B96-499C-AC3A-CDF07AEF4BCB}"/>
              </a:ext>
            </a:extLst>
          </p:cNvPr>
          <p:cNvSpPr>
            <a:spLocks noGrp="1"/>
          </p:cNvSpPr>
          <p:nvPr>
            <p:ph type="title"/>
          </p:nvPr>
        </p:nvSpPr>
        <p:spPr>
          <a:xfrm>
            <a:off x="323850" y="368300"/>
            <a:ext cx="8496300" cy="136800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92A555-CEFA-4D21-902E-3F719B31B369}"/>
              </a:ext>
            </a:extLst>
          </p:cNvPr>
          <p:cNvSpPr>
            <a:spLocks noGrp="1"/>
          </p:cNvSpPr>
          <p:nvPr>
            <p:ph idx="1"/>
          </p:nvPr>
        </p:nvSpPr>
        <p:spPr>
          <a:xfrm>
            <a:off x="323852" y="2026802"/>
            <a:ext cx="8496299" cy="446289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3">
            <a:extLst>
              <a:ext uri="{FF2B5EF4-FFF2-40B4-BE49-F238E27FC236}">
                <a16:creationId xmlns:a16="http://schemas.microsoft.com/office/drawing/2014/main" id="{E53F6091-6AD9-C445-A142-EBAAB90B2BEE}"/>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1" name="Footer Placeholder 4">
            <a:extLst>
              <a:ext uri="{FF2B5EF4-FFF2-40B4-BE49-F238E27FC236}">
                <a16:creationId xmlns:a16="http://schemas.microsoft.com/office/drawing/2014/main" id="{EA0D2CCC-E102-794F-9656-AADB2C36AB86}"/>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2" name="Slide Number Placeholder 5">
            <a:extLst>
              <a:ext uri="{FF2B5EF4-FFF2-40B4-BE49-F238E27FC236}">
                <a16:creationId xmlns:a16="http://schemas.microsoft.com/office/drawing/2014/main" id="{73DAA650-5DA2-4147-A714-DE8EB1000CA2}"/>
              </a:ext>
            </a:extLst>
          </p:cNvPr>
          <p:cNvSpPr>
            <a:spLocks noGrp="1"/>
          </p:cNvSpPr>
          <p:nvPr>
            <p:ph type="sldNum" sz="quarter" idx="4"/>
          </p:nvPr>
        </p:nvSpPr>
        <p:spPr>
          <a:xfrm>
            <a:off x="144969" y="6623436"/>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5072294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Blocks of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F0A54-5B28-4308-9F4C-A89070E90C66}"/>
              </a:ext>
            </a:extLst>
          </p:cNvPr>
          <p:cNvSpPr>
            <a:spLocks noGrp="1"/>
          </p:cNvSpPr>
          <p:nvPr>
            <p:ph type="title"/>
          </p:nvPr>
        </p:nvSpPr>
        <p:spPr>
          <a:xfrm>
            <a:off x="323850" y="368300"/>
            <a:ext cx="8496300" cy="1368000"/>
          </a:xfrm>
          <a:prstGeom prst="rect">
            <a:avLst/>
          </a:prstGeom>
        </p:spPr>
        <p:txBody>
          <a:bodyPr/>
          <a:lstStyle/>
          <a:p>
            <a:r>
              <a:rPr lang="en-US"/>
              <a:t>Click to edit Master title style</a:t>
            </a:r>
            <a:endParaRPr lang="en-GB"/>
          </a:p>
        </p:txBody>
      </p:sp>
      <p:sp>
        <p:nvSpPr>
          <p:cNvPr id="15" name="Content Placeholder 2">
            <a:extLst>
              <a:ext uri="{FF2B5EF4-FFF2-40B4-BE49-F238E27FC236}">
                <a16:creationId xmlns:a16="http://schemas.microsoft.com/office/drawing/2014/main" id="{07389B06-A1AB-AD41-A94B-C2E9AB46C6FE}"/>
              </a:ext>
            </a:extLst>
          </p:cNvPr>
          <p:cNvSpPr>
            <a:spLocks noGrp="1"/>
          </p:cNvSpPr>
          <p:nvPr>
            <p:ph idx="14"/>
          </p:nvPr>
        </p:nvSpPr>
        <p:spPr>
          <a:xfrm>
            <a:off x="4706941" y="2028825"/>
            <a:ext cx="4113212" cy="4457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
            <a:extLst>
              <a:ext uri="{FF2B5EF4-FFF2-40B4-BE49-F238E27FC236}">
                <a16:creationId xmlns:a16="http://schemas.microsoft.com/office/drawing/2014/main" id="{D83668DA-2FDC-3D4C-B74B-BCEAB0607BFA}"/>
              </a:ext>
            </a:extLst>
          </p:cNvPr>
          <p:cNvSpPr>
            <a:spLocks noGrp="1"/>
          </p:cNvSpPr>
          <p:nvPr>
            <p:ph idx="13"/>
          </p:nvPr>
        </p:nvSpPr>
        <p:spPr>
          <a:xfrm>
            <a:off x="323851" y="2028825"/>
            <a:ext cx="4113212" cy="4457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Date Placeholder 3">
            <a:extLst>
              <a:ext uri="{FF2B5EF4-FFF2-40B4-BE49-F238E27FC236}">
                <a16:creationId xmlns:a16="http://schemas.microsoft.com/office/drawing/2014/main" id="{0FD60439-EC6F-6B45-B5F0-1610140BEA8A}"/>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8" name="Footer Placeholder 4">
            <a:extLst>
              <a:ext uri="{FF2B5EF4-FFF2-40B4-BE49-F238E27FC236}">
                <a16:creationId xmlns:a16="http://schemas.microsoft.com/office/drawing/2014/main" id="{4756591A-83CF-3442-A6CD-246F82B88E8F}"/>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9" name="Slide Number Placeholder 5">
            <a:extLst>
              <a:ext uri="{FF2B5EF4-FFF2-40B4-BE49-F238E27FC236}">
                <a16:creationId xmlns:a16="http://schemas.microsoft.com/office/drawing/2014/main" id="{9E53703C-306C-F545-A847-CB7C2CB67709}"/>
              </a:ext>
            </a:extLst>
          </p:cNvPr>
          <p:cNvSpPr>
            <a:spLocks noGrp="1"/>
          </p:cNvSpPr>
          <p:nvPr>
            <p:ph type="sldNum" sz="quarter" idx="4"/>
          </p:nvPr>
        </p:nvSpPr>
        <p:spPr>
          <a:xfrm>
            <a:off x="144969" y="6623436"/>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17357116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Blocks of Content and Subheadin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C76187D-BF9E-C24D-AE49-F93C909EFA87}"/>
              </a:ext>
            </a:extLst>
          </p:cNvPr>
          <p:cNvSpPr>
            <a:spLocks noGrp="1"/>
          </p:cNvSpPr>
          <p:nvPr>
            <p:ph type="body" sz="quarter" idx="14"/>
          </p:nvPr>
        </p:nvSpPr>
        <p:spPr>
          <a:xfrm>
            <a:off x="378621" y="2028826"/>
            <a:ext cx="8386763" cy="442526"/>
          </a:xfrm>
          <a:prstGeom prst="rect">
            <a:avLst/>
          </a:prstGeom>
        </p:spPr>
        <p:txBody>
          <a:bodyPr/>
          <a:lstStyle>
            <a:lvl1pPr>
              <a:defRPr sz="1700" b="1" i="0">
                <a:latin typeface="+mn-lt"/>
                <a:cs typeface="Gotham-Medium" pitchFamily="2" charset="0"/>
              </a:defRPr>
            </a:lvl1pPr>
            <a:lvl2pPr>
              <a:defRPr sz="1125"/>
            </a:lvl2pPr>
            <a:lvl3pPr>
              <a:defRPr sz="1125"/>
            </a:lvl3pPr>
            <a:lvl4pPr>
              <a:defRPr sz="1125"/>
            </a:lvl4pPr>
            <a:lvl5pPr>
              <a:defRPr sz="1125"/>
            </a:lvl5pPr>
          </a:lstStyle>
          <a:p>
            <a:pPr lvl="0"/>
            <a:r>
              <a:rPr lang="en-US"/>
              <a:t>Click to edit Master text styles</a:t>
            </a:r>
          </a:p>
        </p:txBody>
      </p:sp>
      <p:sp>
        <p:nvSpPr>
          <p:cNvPr id="5" name="TextBox 4">
            <a:extLst>
              <a:ext uri="{FF2B5EF4-FFF2-40B4-BE49-F238E27FC236}">
                <a16:creationId xmlns:a16="http://schemas.microsoft.com/office/drawing/2014/main" id="{A37A2B2B-FF56-924A-BCDC-E6B61D6D0829}"/>
              </a:ext>
            </a:extLst>
          </p:cNvPr>
          <p:cNvSpPr txBox="1"/>
          <p:nvPr userDrawn="1"/>
        </p:nvSpPr>
        <p:spPr>
          <a:xfrm>
            <a:off x="1414463" y="2228850"/>
            <a:ext cx="0" cy="0"/>
          </a:xfrm>
          <a:prstGeom prst="rect">
            <a:avLst/>
          </a:prstGeom>
          <a:noFill/>
        </p:spPr>
        <p:txBody>
          <a:bodyPr wrap="none" lIns="0" tIns="0" rIns="0" bIns="0" rtlCol="0">
            <a:noAutofit/>
          </a:bodyPr>
          <a:lstStyle/>
          <a:p>
            <a:pPr algn="l">
              <a:lnSpc>
                <a:spcPct val="112000"/>
              </a:lnSpc>
            </a:pPr>
            <a:endParaRPr lang="en-US" sz="1200">
              <a:solidFill>
                <a:schemeClr val="tx1"/>
              </a:solidFill>
            </a:endParaRPr>
          </a:p>
        </p:txBody>
      </p:sp>
      <p:sp>
        <p:nvSpPr>
          <p:cNvPr id="14" name="Title 1">
            <a:extLst>
              <a:ext uri="{FF2B5EF4-FFF2-40B4-BE49-F238E27FC236}">
                <a16:creationId xmlns:a16="http://schemas.microsoft.com/office/drawing/2014/main" id="{8CAB25F6-C619-414F-8C66-38BCDBA5B520}"/>
              </a:ext>
            </a:extLst>
          </p:cNvPr>
          <p:cNvSpPr>
            <a:spLocks noGrp="1"/>
          </p:cNvSpPr>
          <p:nvPr>
            <p:ph type="title"/>
          </p:nvPr>
        </p:nvSpPr>
        <p:spPr>
          <a:xfrm>
            <a:off x="323850" y="368300"/>
            <a:ext cx="8496300" cy="1368000"/>
          </a:xfrm>
          <a:prstGeom prst="rect">
            <a:avLst/>
          </a:prstGeom>
        </p:spPr>
        <p:txBody>
          <a:bodyPr/>
          <a:lstStyle/>
          <a:p>
            <a:r>
              <a:rPr lang="en-US"/>
              <a:t>Click to edit Master title style</a:t>
            </a:r>
            <a:endParaRPr lang="en-GB"/>
          </a:p>
        </p:txBody>
      </p:sp>
      <p:sp>
        <p:nvSpPr>
          <p:cNvPr id="15" name="Content Placeholder 2">
            <a:extLst>
              <a:ext uri="{FF2B5EF4-FFF2-40B4-BE49-F238E27FC236}">
                <a16:creationId xmlns:a16="http://schemas.microsoft.com/office/drawing/2014/main" id="{53D9194A-9B74-B346-AC5A-C3B9AC3F3916}"/>
              </a:ext>
            </a:extLst>
          </p:cNvPr>
          <p:cNvSpPr>
            <a:spLocks noGrp="1"/>
          </p:cNvSpPr>
          <p:nvPr>
            <p:ph idx="18"/>
          </p:nvPr>
        </p:nvSpPr>
        <p:spPr>
          <a:xfrm>
            <a:off x="6183261" y="2653913"/>
            <a:ext cx="2636890" cy="38326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
            <a:extLst>
              <a:ext uri="{FF2B5EF4-FFF2-40B4-BE49-F238E27FC236}">
                <a16:creationId xmlns:a16="http://schemas.microsoft.com/office/drawing/2014/main" id="{139A4CD5-0D79-B048-A981-F0E02C6A741A}"/>
              </a:ext>
            </a:extLst>
          </p:cNvPr>
          <p:cNvSpPr>
            <a:spLocks noGrp="1"/>
          </p:cNvSpPr>
          <p:nvPr>
            <p:ph idx="10"/>
          </p:nvPr>
        </p:nvSpPr>
        <p:spPr>
          <a:xfrm>
            <a:off x="3253557" y="2653913"/>
            <a:ext cx="2636890" cy="38326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1F479EDB-0CED-C944-9804-EECD5F97CBD3}"/>
              </a:ext>
            </a:extLst>
          </p:cNvPr>
          <p:cNvSpPr>
            <a:spLocks noGrp="1"/>
          </p:cNvSpPr>
          <p:nvPr>
            <p:ph idx="1"/>
          </p:nvPr>
        </p:nvSpPr>
        <p:spPr>
          <a:xfrm>
            <a:off x="323853" y="2653913"/>
            <a:ext cx="2636890" cy="38326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Date Placeholder 3">
            <a:extLst>
              <a:ext uri="{FF2B5EF4-FFF2-40B4-BE49-F238E27FC236}">
                <a16:creationId xmlns:a16="http://schemas.microsoft.com/office/drawing/2014/main" id="{C4728A1E-06F9-1945-BD4F-AE201FB89F17}"/>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9" name="Footer Placeholder 4">
            <a:extLst>
              <a:ext uri="{FF2B5EF4-FFF2-40B4-BE49-F238E27FC236}">
                <a16:creationId xmlns:a16="http://schemas.microsoft.com/office/drawing/2014/main" id="{F6418CB1-B7B2-1C4C-A0DC-40FEF7BB190F}"/>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20" name="Slide Number Placeholder 5">
            <a:extLst>
              <a:ext uri="{FF2B5EF4-FFF2-40B4-BE49-F238E27FC236}">
                <a16:creationId xmlns:a16="http://schemas.microsoft.com/office/drawing/2014/main" id="{205C33D2-7052-4048-9563-B96E0461DAC2}"/>
              </a:ext>
            </a:extLst>
          </p:cNvPr>
          <p:cNvSpPr>
            <a:spLocks noGrp="1"/>
          </p:cNvSpPr>
          <p:nvPr>
            <p:ph type="sldNum" sz="quarter" idx="4"/>
          </p:nvPr>
        </p:nvSpPr>
        <p:spPr>
          <a:xfrm>
            <a:off x="144969" y="6623436"/>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9789070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28CDD4A9-0E74-5343-AF10-5069C1162070}"/>
              </a:ext>
            </a:extLst>
          </p:cNvPr>
          <p:cNvSpPr>
            <a:spLocks noGrp="1"/>
          </p:cNvSpPr>
          <p:nvPr>
            <p:ph type="title"/>
          </p:nvPr>
        </p:nvSpPr>
        <p:spPr>
          <a:xfrm>
            <a:off x="323851" y="371473"/>
            <a:ext cx="8496300" cy="1440000"/>
          </a:xfrm>
          <a:prstGeom prst="rect">
            <a:avLst/>
          </a:prstGeom>
        </p:spPr>
        <p:txBody>
          <a:bodyPr vert="horz" lIns="0" tIns="0" rIns="0" bIns="0" rtlCol="0" anchor="t" anchorCtr="0">
            <a:noAutofit/>
          </a:bodyPr>
          <a:lstStyle/>
          <a:p>
            <a:r>
              <a:rPr lang="en-US"/>
              <a:t>Click to edit Master title style</a:t>
            </a:r>
            <a:endParaRPr lang="en-GB"/>
          </a:p>
        </p:txBody>
      </p:sp>
      <p:sp>
        <p:nvSpPr>
          <p:cNvPr id="12" name="Content Placeholder 2">
            <a:extLst>
              <a:ext uri="{FF2B5EF4-FFF2-40B4-BE49-F238E27FC236}">
                <a16:creationId xmlns:a16="http://schemas.microsoft.com/office/drawing/2014/main" id="{5C57A696-FAFC-A646-AE8F-B600B1BE6BBC}"/>
              </a:ext>
            </a:extLst>
          </p:cNvPr>
          <p:cNvSpPr>
            <a:spLocks noGrp="1"/>
          </p:cNvSpPr>
          <p:nvPr>
            <p:ph idx="1"/>
          </p:nvPr>
        </p:nvSpPr>
        <p:spPr>
          <a:xfrm>
            <a:off x="323849" y="2026812"/>
            <a:ext cx="3096000" cy="44577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6">
            <a:extLst>
              <a:ext uri="{FF2B5EF4-FFF2-40B4-BE49-F238E27FC236}">
                <a16:creationId xmlns:a16="http://schemas.microsoft.com/office/drawing/2014/main" id="{298C5896-050B-754C-86A7-E797A1CCAFC9}"/>
              </a:ext>
            </a:extLst>
          </p:cNvPr>
          <p:cNvSpPr>
            <a:spLocks noGrp="1"/>
          </p:cNvSpPr>
          <p:nvPr>
            <p:ph type="pic" sz="quarter" idx="13"/>
          </p:nvPr>
        </p:nvSpPr>
        <p:spPr>
          <a:xfrm>
            <a:off x="3862951" y="2028829"/>
            <a:ext cx="4957200" cy="4457701"/>
          </a:xfrm>
          <a:prstGeom prst="rect">
            <a:avLst/>
          </a:prstGeom>
          <a:solidFill>
            <a:schemeClr val="bg1">
              <a:lumMod val="85000"/>
            </a:schemeClr>
          </a:solidFill>
        </p:spPr>
        <p:txBody>
          <a:bodyPr/>
          <a:lstStyle/>
          <a:p>
            <a:r>
              <a:rPr lang="en-US"/>
              <a:t>Click icon to add picture</a:t>
            </a:r>
            <a:endParaRPr lang="en-GB"/>
          </a:p>
        </p:txBody>
      </p:sp>
      <p:sp>
        <p:nvSpPr>
          <p:cNvPr id="14" name="Date Placeholder 3">
            <a:extLst>
              <a:ext uri="{FF2B5EF4-FFF2-40B4-BE49-F238E27FC236}">
                <a16:creationId xmlns:a16="http://schemas.microsoft.com/office/drawing/2014/main" id="{EC62170B-58D6-C94D-8762-A222F79E2450}"/>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5" name="Footer Placeholder 4">
            <a:extLst>
              <a:ext uri="{FF2B5EF4-FFF2-40B4-BE49-F238E27FC236}">
                <a16:creationId xmlns:a16="http://schemas.microsoft.com/office/drawing/2014/main" id="{B885643C-3AF0-6C41-938C-CB9FE2565035}"/>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6" name="Slide Number Placeholder 5">
            <a:extLst>
              <a:ext uri="{FF2B5EF4-FFF2-40B4-BE49-F238E27FC236}">
                <a16:creationId xmlns:a16="http://schemas.microsoft.com/office/drawing/2014/main" id="{A68590E9-407A-0441-B576-C105E9E8B0AA}"/>
              </a:ext>
            </a:extLst>
          </p:cNvPr>
          <p:cNvSpPr>
            <a:spLocks noGrp="1"/>
          </p:cNvSpPr>
          <p:nvPr>
            <p:ph type="sldNum" sz="quarter" idx="4"/>
          </p:nvPr>
        </p:nvSpPr>
        <p:spPr>
          <a:xfrm>
            <a:off x="144969" y="6623436"/>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3019729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and 4 Images">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524B4EF1-BAE2-FD4B-9409-4EEDD8DA0A70}"/>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5" name="Footer Placeholder 4">
            <a:extLst>
              <a:ext uri="{FF2B5EF4-FFF2-40B4-BE49-F238E27FC236}">
                <a16:creationId xmlns:a16="http://schemas.microsoft.com/office/drawing/2014/main" id="{C1CDE2C8-9730-0C49-9F62-B8B10782F725}"/>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6" name="Slide Number Placeholder 5">
            <a:extLst>
              <a:ext uri="{FF2B5EF4-FFF2-40B4-BE49-F238E27FC236}">
                <a16:creationId xmlns:a16="http://schemas.microsoft.com/office/drawing/2014/main" id="{DDD8E064-86AE-1147-A6D1-E67837A534E0}"/>
              </a:ext>
            </a:extLst>
          </p:cNvPr>
          <p:cNvSpPr>
            <a:spLocks noGrp="1"/>
          </p:cNvSpPr>
          <p:nvPr>
            <p:ph type="sldNum" sz="quarter" idx="4"/>
          </p:nvPr>
        </p:nvSpPr>
        <p:spPr>
          <a:xfrm>
            <a:off x="144969" y="6623436"/>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
        <p:nvSpPr>
          <p:cNvPr id="17" name="Title Placeholder 1">
            <a:extLst>
              <a:ext uri="{FF2B5EF4-FFF2-40B4-BE49-F238E27FC236}">
                <a16:creationId xmlns:a16="http://schemas.microsoft.com/office/drawing/2014/main" id="{F034E034-BBC8-FF43-BB78-25553AB32039}"/>
              </a:ext>
            </a:extLst>
          </p:cNvPr>
          <p:cNvSpPr>
            <a:spLocks noGrp="1"/>
          </p:cNvSpPr>
          <p:nvPr>
            <p:ph type="title"/>
          </p:nvPr>
        </p:nvSpPr>
        <p:spPr>
          <a:xfrm>
            <a:off x="323851" y="371473"/>
            <a:ext cx="8496300" cy="1440000"/>
          </a:xfrm>
          <a:prstGeom prst="rect">
            <a:avLst/>
          </a:prstGeom>
        </p:spPr>
        <p:txBody>
          <a:bodyPr vert="horz" lIns="0" tIns="0" rIns="0" bIns="0" rtlCol="0" anchor="t" anchorCtr="0">
            <a:noAutofit/>
          </a:bodyPr>
          <a:lstStyle/>
          <a:p>
            <a:r>
              <a:rPr lang="en-US"/>
              <a:t>Click to edit Master title style</a:t>
            </a:r>
            <a:endParaRPr lang="en-GB"/>
          </a:p>
        </p:txBody>
      </p:sp>
      <p:sp>
        <p:nvSpPr>
          <p:cNvPr id="18" name="Content Placeholder 2">
            <a:extLst>
              <a:ext uri="{FF2B5EF4-FFF2-40B4-BE49-F238E27FC236}">
                <a16:creationId xmlns:a16="http://schemas.microsoft.com/office/drawing/2014/main" id="{97924C2E-7927-5244-85ED-6D7C8FC11B9B}"/>
              </a:ext>
            </a:extLst>
          </p:cNvPr>
          <p:cNvSpPr>
            <a:spLocks noGrp="1"/>
          </p:cNvSpPr>
          <p:nvPr>
            <p:ph idx="1"/>
          </p:nvPr>
        </p:nvSpPr>
        <p:spPr>
          <a:xfrm>
            <a:off x="323849" y="2026812"/>
            <a:ext cx="3096000" cy="44577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Picture Placeholder 6">
            <a:extLst>
              <a:ext uri="{FF2B5EF4-FFF2-40B4-BE49-F238E27FC236}">
                <a16:creationId xmlns:a16="http://schemas.microsoft.com/office/drawing/2014/main" id="{C2705174-B227-0746-A5E2-CB91D3024BB9}"/>
              </a:ext>
            </a:extLst>
          </p:cNvPr>
          <p:cNvSpPr>
            <a:spLocks noGrp="1"/>
          </p:cNvSpPr>
          <p:nvPr>
            <p:ph type="pic" sz="quarter" idx="14"/>
          </p:nvPr>
        </p:nvSpPr>
        <p:spPr>
          <a:xfrm>
            <a:off x="6395551" y="2028825"/>
            <a:ext cx="2424599" cy="2173842"/>
          </a:xfrm>
          <a:prstGeom prst="rect">
            <a:avLst/>
          </a:prstGeom>
          <a:solidFill>
            <a:schemeClr val="bg1">
              <a:lumMod val="85000"/>
            </a:schemeClr>
          </a:solidFill>
        </p:spPr>
        <p:txBody>
          <a:bodyPr/>
          <a:lstStyle/>
          <a:p>
            <a:r>
              <a:rPr lang="en-US"/>
              <a:t>Click icon to add picture</a:t>
            </a:r>
            <a:endParaRPr lang="en-GB"/>
          </a:p>
        </p:txBody>
      </p:sp>
      <p:sp>
        <p:nvSpPr>
          <p:cNvPr id="20" name="Picture Placeholder 6">
            <a:extLst>
              <a:ext uri="{FF2B5EF4-FFF2-40B4-BE49-F238E27FC236}">
                <a16:creationId xmlns:a16="http://schemas.microsoft.com/office/drawing/2014/main" id="{948C63FA-DF9A-884E-90E3-6A0ECD39C120}"/>
              </a:ext>
            </a:extLst>
          </p:cNvPr>
          <p:cNvSpPr>
            <a:spLocks noGrp="1"/>
          </p:cNvSpPr>
          <p:nvPr>
            <p:ph type="pic" sz="quarter" idx="15"/>
          </p:nvPr>
        </p:nvSpPr>
        <p:spPr>
          <a:xfrm>
            <a:off x="3862952" y="4310667"/>
            <a:ext cx="2424599" cy="2173842"/>
          </a:xfrm>
          <a:prstGeom prst="rect">
            <a:avLst/>
          </a:prstGeom>
          <a:solidFill>
            <a:schemeClr val="bg1">
              <a:lumMod val="85000"/>
            </a:schemeClr>
          </a:solidFill>
        </p:spPr>
        <p:txBody>
          <a:bodyPr/>
          <a:lstStyle/>
          <a:p>
            <a:r>
              <a:rPr lang="en-US"/>
              <a:t>Click icon to add picture</a:t>
            </a:r>
            <a:endParaRPr lang="en-GB"/>
          </a:p>
        </p:txBody>
      </p:sp>
      <p:sp>
        <p:nvSpPr>
          <p:cNvPr id="21" name="Picture Placeholder 6">
            <a:extLst>
              <a:ext uri="{FF2B5EF4-FFF2-40B4-BE49-F238E27FC236}">
                <a16:creationId xmlns:a16="http://schemas.microsoft.com/office/drawing/2014/main" id="{240634B2-B954-FB42-B563-52E271DFF2CD}"/>
              </a:ext>
            </a:extLst>
          </p:cNvPr>
          <p:cNvSpPr>
            <a:spLocks noGrp="1"/>
          </p:cNvSpPr>
          <p:nvPr>
            <p:ph type="pic" sz="quarter" idx="16"/>
          </p:nvPr>
        </p:nvSpPr>
        <p:spPr>
          <a:xfrm>
            <a:off x="6395551" y="4310667"/>
            <a:ext cx="2424599" cy="2173842"/>
          </a:xfrm>
          <a:prstGeom prst="rect">
            <a:avLst/>
          </a:prstGeom>
          <a:solidFill>
            <a:schemeClr val="bg1">
              <a:lumMod val="85000"/>
            </a:schemeClr>
          </a:solidFill>
        </p:spPr>
        <p:txBody>
          <a:bodyPr/>
          <a:lstStyle/>
          <a:p>
            <a:r>
              <a:rPr lang="en-US"/>
              <a:t>Click icon to add picture</a:t>
            </a:r>
            <a:endParaRPr lang="en-GB"/>
          </a:p>
        </p:txBody>
      </p:sp>
      <p:sp>
        <p:nvSpPr>
          <p:cNvPr id="22" name="Picture Placeholder 6">
            <a:extLst>
              <a:ext uri="{FF2B5EF4-FFF2-40B4-BE49-F238E27FC236}">
                <a16:creationId xmlns:a16="http://schemas.microsoft.com/office/drawing/2014/main" id="{319246CA-A9F7-9B44-8F16-ECAAE0D2746B}"/>
              </a:ext>
            </a:extLst>
          </p:cNvPr>
          <p:cNvSpPr>
            <a:spLocks noGrp="1"/>
          </p:cNvSpPr>
          <p:nvPr>
            <p:ph type="pic" sz="quarter" idx="13"/>
          </p:nvPr>
        </p:nvSpPr>
        <p:spPr>
          <a:xfrm>
            <a:off x="3862952" y="2028825"/>
            <a:ext cx="2424599" cy="2173842"/>
          </a:xfrm>
          <a:prstGeom prst="rect">
            <a:avLst/>
          </a:prstGeom>
          <a:solidFill>
            <a:schemeClr val="bg1">
              <a:lumMod val="85000"/>
            </a:schemeClr>
          </a:solidFill>
        </p:spPr>
        <p:txBody>
          <a:bodyPr/>
          <a:lstStyle/>
          <a:p>
            <a:r>
              <a:rPr lang="en-US"/>
              <a:t>Click icon to add picture</a:t>
            </a:r>
            <a:endParaRPr lang="en-GB"/>
          </a:p>
        </p:txBody>
      </p:sp>
    </p:spTree>
    <p:extLst>
      <p:ext uri="{BB962C8B-B14F-4D97-AF65-F5344CB8AC3E}">
        <p14:creationId xmlns:p14="http://schemas.microsoft.com/office/powerpoint/2010/main" val="6847878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Images and Captions">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08513731-847C-F947-BB0B-E936ED421B35}"/>
              </a:ext>
            </a:extLst>
          </p:cNvPr>
          <p:cNvSpPr>
            <a:spLocks noGrp="1"/>
          </p:cNvSpPr>
          <p:nvPr>
            <p:ph type="title"/>
          </p:nvPr>
        </p:nvSpPr>
        <p:spPr>
          <a:xfrm>
            <a:off x="323852" y="368303"/>
            <a:ext cx="8496299" cy="1439999"/>
          </a:xfrm>
          <a:prstGeom prst="rect">
            <a:avLst/>
          </a:prstGeom>
        </p:spPr>
        <p:txBody>
          <a:bodyPr vert="horz" lIns="0" tIns="0" rIns="0" bIns="0" rtlCol="0" anchor="t" anchorCtr="0">
            <a:noAutofit/>
          </a:bodyPr>
          <a:lstStyle/>
          <a:p>
            <a:r>
              <a:rPr lang="en-US"/>
              <a:t>Click to edit Master title style</a:t>
            </a:r>
            <a:endParaRPr lang="en-GB"/>
          </a:p>
        </p:txBody>
      </p:sp>
      <p:sp>
        <p:nvSpPr>
          <p:cNvPr id="19" name="Date Placeholder 3">
            <a:extLst>
              <a:ext uri="{FF2B5EF4-FFF2-40B4-BE49-F238E27FC236}">
                <a16:creationId xmlns:a16="http://schemas.microsoft.com/office/drawing/2014/main" id="{BDCDA78F-5C79-BB40-9E20-3A90B12747FE}"/>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20" name="Footer Placeholder 4">
            <a:extLst>
              <a:ext uri="{FF2B5EF4-FFF2-40B4-BE49-F238E27FC236}">
                <a16:creationId xmlns:a16="http://schemas.microsoft.com/office/drawing/2014/main" id="{F50F651D-E6E6-AA4B-87D5-9D74E337E575}"/>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21" name="Slide Number Placeholder 5">
            <a:extLst>
              <a:ext uri="{FF2B5EF4-FFF2-40B4-BE49-F238E27FC236}">
                <a16:creationId xmlns:a16="http://schemas.microsoft.com/office/drawing/2014/main" id="{0337A233-7126-0A48-963C-4C0D266CF426}"/>
              </a:ext>
            </a:extLst>
          </p:cNvPr>
          <p:cNvSpPr>
            <a:spLocks noGrp="1"/>
          </p:cNvSpPr>
          <p:nvPr>
            <p:ph type="sldNum" sz="quarter" idx="4"/>
          </p:nvPr>
        </p:nvSpPr>
        <p:spPr>
          <a:xfrm>
            <a:off x="144969" y="6623436"/>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
        <p:nvSpPr>
          <p:cNvPr id="22" name="Picture Placeholder 6">
            <a:extLst>
              <a:ext uri="{FF2B5EF4-FFF2-40B4-BE49-F238E27FC236}">
                <a16:creationId xmlns:a16="http://schemas.microsoft.com/office/drawing/2014/main" id="{592AB02F-22FE-874D-AE1D-B713DCF9611B}"/>
              </a:ext>
            </a:extLst>
          </p:cNvPr>
          <p:cNvSpPr>
            <a:spLocks noGrp="1"/>
          </p:cNvSpPr>
          <p:nvPr>
            <p:ph type="pic" sz="quarter" idx="13"/>
          </p:nvPr>
        </p:nvSpPr>
        <p:spPr>
          <a:xfrm>
            <a:off x="323850" y="2034875"/>
            <a:ext cx="2636890" cy="2548800"/>
          </a:xfrm>
          <a:prstGeom prst="rect">
            <a:avLst/>
          </a:prstGeom>
          <a:solidFill>
            <a:schemeClr val="bg1">
              <a:lumMod val="85000"/>
            </a:schemeClr>
          </a:solidFill>
        </p:spPr>
        <p:txBody>
          <a:bodyPr/>
          <a:lstStyle/>
          <a:p>
            <a:r>
              <a:rPr lang="en-US"/>
              <a:t>Click icon to add picture</a:t>
            </a:r>
            <a:endParaRPr lang="en-GB"/>
          </a:p>
        </p:txBody>
      </p:sp>
      <p:sp>
        <p:nvSpPr>
          <p:cNvPr id="23" name="Content Placeholder 2">
            <a:extLst>
              <a:ext uri="{FF2B5EF4-FFF2-40B4-BE49-F238E27FC236}">
                <a16:creationId xmlns:a16="http://schemas.microsoft.com/office/drawing/2014/main" id="{FB229927-816C-5B4C-A4A2-D8D6ECCA1E00}"/>
              </a:ext>
            </a:extLst>
          </p:cNvPr>
          <p:cNvSpPr>
            <a:spLocks noGrp="1"/>
          </p:cNvSpPr>
          <p:nvPr>
            <p:ph idx="1"/>
          </p:nvPr>
        </p:nvSpPr>
        <p:spPr>
          <a:xfrm>
            <a:off x="323853" y="4794977"/>
            <a:ext cx="2636890" cy="169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Picture Placeholder 6">
            <a:extLst>
              <a:ext uri="{FF2B5EF4-FFF2-40B4-BE49-F238E27FC236}">
                <a16:creationId xmlns:a16="http://schemas.microsoft.com/office/drawing/2014/main" id="{908D851D-EDDB-2D41-BE7B-B889FA3D0D14}"/>
              </a:ext>
            </a:extLst>
          </p:cNvPr>
          <p:cNvSpPr>
            <a:spLocks noGrp="1"/>
          </p:cNvSpPr>
          <p:nvPr>
            <p:ph type="pic" sz="quarter" idx="15"/>
          </p:nvPr>
        </p:nvSpPr>
        <p:spPr>
          <a:xfrm>
            <a:off x="3253557" y="2028825"/>
            <a:ext cx="2636890" cy="2548800"/>
          </a:xfrm>
          <a:prstGeom prst="rect">
            <a:avLst/>
          </a:prstGeom>
          <a:solidFill>
            <a:schemeClr val="bg1">
              <a:lumMod val="85000"/>
            </a:schemeClr>
          </a:solidFill>
        </p:spPr>
        <p:txBody>
          <a:bodyPr/>
          <a:lstStyle/>
          <a:p>
            <a:r>
              <a:rPr lang="en-US"/>
              <a:t>Click icon to add picture</a:t>
            </a:r>
            <a:endParaRPr lang="en-GB"/>
          </a:p>
        </p:txBody>
      </p:sp>
      <p:sp>
        <p:nvSpPr>
          <p:cNvPr id="25" name="Content Placeholder 2">
            <a:extLst>
              <a:ext uri="{FF2B5EF4-FFF2-40B4-BE49-F238E27FC236}">
                <a16:creationId xmlns:a16="http://schemas.microsoft.com/office/drawing/2014/main" id="{C05A9E85-C42B-6A4B-A1C9-7E375F8ED70C}"/>
              </a:ext>
            </a:extLst>
          </p:cNvPr>
          <p:cNvSpPr>
            <a:spLocks noGrp="1"/>
          </p:cNvSpPr>
          <p:nvPr>
            <p:ph idx="10"/>
          </p:nvPr>
        </p:nvSpPr>
        <p:spPr>
          <a:xfrm>
            <a:off x="3253557" y="4794977"/>
            <a:ext cx="2636890" cy="1691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Picture Placeholder 6">
            <a:extLst>
              <a:ext uri="{FF2B5EF4-FFF2-40B4-BE49-F238E27FC236}">
                <a16:creationId xmlns:a16="http://schemas.microsoft.com/office/drawing/2014/main" id="{4EB6A1BF-549C-4948-87BB-2EF421D220AC}"/>
              </a:ext>
            </a:extLst>
          </p:cNvPr>
          <p:cNvSpPr>
            <a:spLocks noGrp="1"/>
          </p:cNvSpPr>
          <p:nvPr>
            <p:ph type="pic" sz="quarter" idx="17"/>
          </p:nvPr>
        </p:nvSpPr>
        <p:spPr>
          <a:xfrm>
            <a:off x="6183263" y="2022775"/>
            <a:ext cx="2636889" cy="2548800"/>
          </a:xfrm>
          <a:prstGeom prst="rect">
            <a:avLst/>
          </a:prstGeom>
          <a:solidFill>
            <a:schemeClr val="bg1">
              <a:lumMod val="85000"/>
            </a:schemeClr>
          </a:solidFill>
        </p:spPr>
        <p:txBody>
          <a:bodyPr/>
          <a:lstStyle/>
          <a:p>
            <a:r>
              <a:rPr lang="en-US"/>
              <a:t>Click icon to add picture</a:t>
            </a:r>
            <a:endParaRPr lang="en-GB"/>
          </a:p>
        </p:txBody>
      </p:sp>
      <p:sp>
        <p:nvSpPr>
          <p:cNvPr id="27" name="Content Placeholder 2">
            <a:extLst>
              <a:ext uri="{FF2B5EF4-FFF2-40B4-BE49-F238E27FC236}">
                <a16:creationId xmlns:a16="http://schemas.microsoft.com/office/drawing/2014/main" id="{B89E91D4-C150-9347-9147-05DCF5E11C51}"/>
              </a:ext>
            </a:extLst>
          </p:cNvPr>
          <p:cNvSpPr>
            <a:spLocks noGrp="1"/>
          </p:cNvSpPr>
          <p:nvPr>
            <p:ph idx="16"/>
          </p:nvPr>
        </p:nvSpPr>
        <p:spPr>
          <a:xfrm>
            <a:off x="6183261" y="4810333"/>
            <a:ext cx="2636890" cy="1676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94531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7FD426-B3F9-264E-9F16-0A5D0F5056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493" r="12493"/>
          <a:stretch/>
        </p:blipFill>
        <p:spPr>
          <a:xfrm>
            <a:off x="-1" y="0"/>
            <a:ext cx="9144001" cy="6858000"/>
          </a:xfrm>
          <a:prstGeom prst="rect">
            <a:avLst/>
          </a:prstGeom>
        </p:spPr>
      </p:pic>
      <p:sp>
        <p:nvSpPr>
          <p:cNvPr id="5" name="Title 1">
            <a:extLst>
              <a:ext uri="{FF2B5EF4-FFF2-40B4-BE49-F238E27FC236}">
                <a16:creationId xmlns:a16="http://schemas.microsoft.com/office/drawing/2014/main" id="{F57FEA62-CFCC-134B-A63F-79D3B50711EF}"/>
              </a:ext>
            </a:extLst>
          </p:cNvPr>
          <p:cNvSpPr>
            <a:spLocks noGrp="1"/>
          </p:cNvSpPr>
          <p:nvPr>
            <p:ph type="title"/>
          </p:nvPr>
        </p:nvSpPr>
        <p:spPr>
          <a:xfrm>
            <a:off x="323850" y="368300"/>
            <a:ext cx="4383088" cy="6121400"/>
          </a:xfrm>
        </p:spPr>
        <p:txBody>
          <a:bodyPr anchor="t"/>
          <a:lstStyle>
            <a:lvl1pPr>
              <a:defRPr sz="65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6539314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908985-6B1E-E142-AF81-95FE5E6FA6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5" name="Title 1">
            <a:extLst>
              <a:ext uri="{FF2B5EF4-FFF2-40B4-BE49-F238E27FC236}">
                <a16:creationId xmlns:a16="http://schemas.microsoft.com/office/drawing/2014/main" id="{506E9847-230B-A54B-8361-F9EEEB535150}"/>
              </a:ext>
            </a:extLst>
          </p:cNvPr>
          <p:cNvSpPr>
            <a:spLocks noGrp="1"/>
          </p:cNvSpPr>
          <p:nvPr>
            <p:ph type="title"/>
          </p:nvPr>
        </p:nvSpPr>
        <p:spPr>
          <a:xfrm>
            <a:off x="323850" y="368300"/>
            <a:ext cx="4383088" cy="6121400"/>
          </a:xfrm>
        </p:spPr>
        <p:txBody>
          <a:bodyPr anchor="t"/>
          <a:lstStyle>
            <a:lvl1pPr>
              <a:defRPr sz="65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0600640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CC06F6-4401-E64E-85E9-CC9EB95B487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5" name="Title 1">
            <a:extLst>
              <a:ext uri="{FF2B5EF4-FFF2-40B4-BE49-F238E27FC236}">
                <a16:creationId xmlns:a16="http://schemas.microsoft.com/office/drawing/2014/main" id="{DB880DFF-E960-5147-AA84-E531444132C4}"/>
              </a:ext>
            </a:extLst>
          </p:cNvPr>
          <p:cNvSpPr>
            <a:spLocks noGrp="1"/>
          </p:cNvSpPr>
          <p:nvPr>
            <p:ph type="title"/>
          </p:nvPr>
        </p:nvSpPr>
        <p:spPr>
          <a:xfrm>
            <a:off x="323850" y="368300"/>
            <a:ext cx="4383088" cy="6121400"/>
          </a:xfrm>
        </p:spPr>
        <p:txBody>
          <a:bodyPr anchor="t"/>
          <a:lstStyle>
            <a:lvl1pPr>
              <a:defRPr sz="65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8012443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013701BD-E6D8-E445-A19F-4F507F6C360C}"/>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0" name="Footer Placeholder 4">
            <a:extLst>
              <a:ext uri="{FF2B5EF4-FFF2-40B4-BE49-F238E27FC236}">
                <a16:creationId xmlns:a16="http://schemas.microsoft.com/office/drawing/2014/main" id="{3288D06B-7544-E646-8A67-3F67BAE571E1}"/>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1" name="Slide Number Placeholder 5">
            <a:extLst>
              <a:ext uri="{FF2B5EF4-FFF2-40B4-BE49-F238E27FC236}">
                <a16:creationId xmlns:a16="http://schemas.microsoft.com/office/drawing/2014/main" id="{FCA9C3F4-D1BA-6747-AD1E-6872AF725BD4}"/>
              </a:ext>
            </a:extLst>
          </p:cNvPr>
          <p:cNvSpPr>
            <a:spLocks noGrp="1"/>
          </p:cNvSpPr>
          <p:nvPr>
            <p:ph type="sldNum" sz="quarter" idx="4"/>
          </p:nvPr>
        </p:nvSpPr>
        <p:spPr>
          <a:xfrm>
            <a:off x="144969" y="6623436"/>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
        <p:nvSpPr>
          <p:cNvPr id="12" name="Title Placeholder 1">
            <a:extLst>
              <a:ext uri="{FF2B5EF4-FFF2-40B4-BE49-F238E27FC236}">
                <a16:creationId xmlns:a16="http://schemas.microsoft.com/office/drawing/2014/main" id="{E7D46131-AD63-5C4A-9999-9CCDAAD0FF2B}"/>
              </a:ext>
            </a:extLst>
          </p:cNvPr>
          <p:cNvSpPr>
            <a:spLocks noGrp="1"/>
          </p:cNvSpPr>
          <p:nvPr>
            <p:ph type="title"/>
          </p:nvPr>
        </p:nvSpPr>
        <p:spPr>
          <a:xfrm>
            <a:off x="323852" y="368303"/>
            <a:ext cx="8496299" cy="1439999"/>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3830009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Blocks of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F0A54-5B28-4308-9F4C-A89070E90C66}"/>
              </a:ext>
            </a:extLst>
          </p:cNvPr>
          <p:cNvSpPr>
            <a:spLocks noGrp="1"/>
          </p:cNvSpPr>
          <p:nvPr>
            <p:ph type="title"/>
          </p:nvPr>
        </p:nvSpPr>
        <p:spPr>
          <a:xfrm>
            <a:off x="323850" y="368300"/>
            <a:ext cx="8496300" cy="1368000"/>
          </a:xfrm>
          <a:prstGeom prst="rect">
            <a:avLst/>
          </a:prstGeom>
        </p:spPr>
        <p:txBody>
          <a:bodyPr/>
          <a:lstStyle/>
          <a:p>
            <a:r>
              <a:rPr lang="en-US"/>
              <a:t>Click to edit Master title style</a:t>
            </a:r>
            <a:endParaRPr lang="en-GB"/>
          </a:p>
        </p:txBody>
      </p:sp>
      <p:sp>
        <p:nvSpPr>
          <p:cNvPr id="15" name="Content Placeholder 2">
            <a:extLst>
              <a:ext uri="{FF2B5EF4-FFF2-40B4-BE49-F238E27FC236}">
                <a16:creationId xmlns:a16="http://schemas.microsoft.com/office/drawing/2014/main" id="{07389B06-A1AB-AD41-A94B-C2E9AB46C6FE}"/>
              </a:ext>
            </a:extLst>
          </p:cNvPr>
          <p:cNvSpPr>
            <a:spLocks noGrp="1"/>
          </p:cNvSpPr>
          <p:nvPr>
            <p:ph idx="14"/>
          </p:nvPr>
        </p:nvSpPr>
        <p:spPr>
          <a:xfrm>
            <a:off x="4706941" y="2028825"/>
            <a:ext cx="4113212" cy="4457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
            <a:extLst>
              <a:ext uri="{FF2B5EF4-FFF2-40B4-BE49-F238E27FC236}">
                <a16:creationId xmlns:a16="http://schemas.microsoft.com/office/drawing/2014/main" id="{D83668DA-2FDC-3D4C-B74B-BCEAB0607BFA}"/>
              </a:ext>
            </a:extLst>
          </p:cNvPr>
          <p:cNvSpPr>
            <a:spLocks noGrp="1"/>
          </p:cNvSpPr>
          <p:nvPr>
            <p:ph idx="13"/>
          </p:nvPr>
        </p:nvSpPr>
        <p:spPr>
          <a:xfrm>
            <a:off x="323851" y="2028825"/>
            <a:ext cx="4113212" cy="4457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60472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D7C7C0B6-A6AC-CE44-B8F7-2245BB26585C}"/>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9" name="Footer Placeholder 4">
            <a:extLst>
              <a:ext uri="{FF2B5EF4-FFF2-40B4-BE49-F238E27FC236}">
                <a16:creationId xmlns:a16="http://schemas.microsoft.com/office/drawing/2014/main" id="{C6C70EC3-00D7-904A-A929-2A308AB98E68}"/>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0" name="Slide Number Placeholder 5">
            <a:extLst>
              <a:ext uri="{FF2B5EF4-FFF2-40B4-BE49-F238E27FC236}">
                <a16:creationId xmlns:a16="http://schemas.microsoft.com/office/drawing/2014/main" id="{4D323534-D938-A34D-B68B-32767D494134}"/>
              </a:ext>
            </a:extLst>
          </p:cNvPr>
          <p:cNvSpPr>
            <a:spLocks noGrp="1"/>
          </p:cNvSpPr>
          <p:nvPr>
            <p:ph type="sldNum" sz="quarter" idx="4"/>
          </p:nvPr>
        </p:nvSpPr>
        <p:spPr>
          <a:xfrm>
            <a:off x="144969" y="6623436"/>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7621316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A34371E6-E4E5-D745-9264-8EA9C0BE58EE}"/>
              </a:ext>
            </a:extLst>
          </p:cNvPr>
          <p:cNvSpPr>
            <a:spLocks noGrp="1"/>
          </p:cNvSpPr>
          <p:nvPr>
            <p:ph type="title"/>
          </p:nvPr>
        </p:nvSpPr>
        <p:spPr>
          <a:xfrm>
            <a:off x="323852" y="368303"/>
            <a:ext cx="8496299" cy="1439999"/>
          </a:xfrm>
          <a:prstGeom prst="rect">
            <a:avLst/>
          </a:prstGeom>
        </p:spPr>
        <p:txBody>
          <a:bodyPr vert="horz" lIns="0" tIns="0" rIns="0" bIns="0" rtlCol="0" anchor="t" anchorCtr="0">
            <a:noAutofit/>
          </a:bodyPr>
          <a:lstStyle/>
          <a:p>
            <a:r>
              <a:rPr lang="en-US"/>
              <a:t>Click to edit Master title style</a:t>
            </a:r>
            <a:endParaRPr lang="en-GB"/>
          </a:p>
        </p:txBody>
      </p:sp>
      <p:sp>
        <p:nvSpPr>
          <p:cNvPr id="11" name="Slide Number Placeholder 5">
            <a:extLst>
              <a:ext uri="{FF2B5EF4-FFF2-40B4-BE49-F238E27FC236}">
                <a16:creationId xmlns:a16="http://schemas.microsoft.com/office/drawing/2014/main" id="{65EB6EC4-FA42-5E40-B0BC-3A5BE65BF8BC}"/>
              </a:ext>
            </a:extLst>
          </p:cNvPr>
          <p:cNvSpPr>
            <a:spLocks noGrp="1"/>
          </p:cNvSpPr>
          <p:nvPr>
            <p:ph type="sldNum" sz="quarter" idx="4"/>
          </p:nvPr>
        </p:nvSpPr>
        <p:spPr>
          <a:xfrm>
            <a:off x="144969" y="6623436"/>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
        <p:nvSpPr>
          <p:cNvPr id="12" name="Footer Placeholder 4">
            <a:extLst>
              <a:ext uri="{FF2B5EF4-FFF2-40B4-BE49-F238E27FC236}">
                <a16:creationId xmlns:a16="http://schemas.microsoft.com/office/drawing/2014/main" id="{9C469A68-DF3A-2E44-A7F3-5C0FEC2DA65A}"/>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3" name="Date Placeholder 3">
            <a:extLst>
              <a:ext uri="{FF2B5EF4-FFF2-40B4-BE49-F238E27FC236}">
                <a16:creationId xmlns:a16="http://schemas.microsoft.com/office/drawing/2014/main" id="{CC789C5C-FE34-1B4F-AA9C-D124CF5FD550}"/>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4" name="Content Placeholder 2">
            <a:extLst>
              <a:ext uri="{FF2B5EF4-FFF2-40B4-BE49-F238E27FC236}">
                <a16:creationId xmlns:a16="http://schemas.microsoft.com/office/drawing/2014/main" id="{52B3A6DB-7A6D-8F4B-9781-155B17631561}"/>
              </a:ext>
            </a:extLst>
          </p:cNvPr>
          <p:cNvSpPr>
            <a:spLocks noGrp="1"/>
          </p:cNvSpPr>
          <p:nvPr>
            <p:ph idx="13"/>
          </p:nvPr>
        </p:nvSpPr>
        <p:spPr>
          <a:xfrm>
            <a:off x="323853" y="2028825"/>
            <a:ext cx="8496298" cy="445770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52013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2"/>
        </a:solidFill>
        <a:effectLst/>
      </p:bgPr>
    </p:bg>
    <p:spTree>
      <p:nvGrpSpPr>
        <p:cNvPr id="1" name=""/>
        <p:cNvGrpSpPr/>
        <p:nvPr/>
      </p:nvGrpSpPr>
      <p:grpSpPr>
        <a:xfrm>
          <a:off x="0" y="0"/>
          <a:ext cx="0" cy="0"/>
          <a:chOff x="0" y="0"/>
          <a:chExt cx="0" cy="0"/>
        </a:xfrm>
      </p:grpSpPr>
      <p:pic>
        <p:nvPicPr>
          <p:cNvPr id="24" name="Background image">
            <a:extLst>
              <a:ext uri="{FF2B5EF4-FFF2-40B4-BE49-F238E27FC236}">
                <a16:creationId xmlns:a16="http://schemas.microsoft.com/office/drawing/2014/main" id="{679CA6D4-DB00-455E-AC6F-BE50491FE77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33" name="Nationwide logo" descr="Nationwide is on your side">
            <a:extLst>
              <a:ext uri="{FF2B5EF4-FFF2-40B4-BE49-F238E27FC236}">
                <a16:creationId xmlns:a16="http://schemas.microsoft.com/office/drawing/2014/main" id="{60148C3A-0935-3548-9D74-B20E0F264E11}"/>
              </a:ext>
            </a:extLst>
          </p:cNvPr>
          <p:cNvGrpSpPr>
            <a:grpSpLocks noChangeAspect="1"/>
          </p:cNvGrpSpPr>
          <p:nvPr userDrawn="1"/>
        </p:nvGrpSpPr>
        <p:grpSpPr bwMode="auto">
          <a:xfrm>
            <a:off x="7112968" y="4094268"/>
            <a:ext cx="1493257" cy="1986618"/>
            <a:chOff x="2464" y="1494"/>
            <a:chExt cx="2267" cy="2262"/>
          </a:xfrm>
          <a:solidFill>
            <a:schemeClr val="bg1"/>
          </a:solidFill>
        </p:grpSpPr>
        <p:sp>
          <p:nvSpPr>
            <p:cNvPr id="34" name="Oval 33">
              <a:extLst>
                <a:ext uri="{FF2B5EF4-FFF2-40B4-BE49-F238E27FC236}">
                  <a16:creationId xmlns:a16="http://schemas.microsoft.com/office/drawing/2014/main" id="{ADEE46C6-B8D0-BE4A-924A-0B4DE9AA2BCE}"/>
                </a:ext>
              </a:extLst>
            </p:cNvPr>
            <p:cNvSpPr>
              <a:spLocks noChangeArrowheads="1"/>
            </p:cNvSpPr>
            <p:nvPr userDrawn="1"/>
          </p:nvSpPr>
          <p:spPr bwMode="auto">
            <a:xfrm>
              <a:off x="3170" y="3451"/>
              <a:ext cx="70"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1"/>
            </a:p>
          </p:txBody>
        </p:sp>
        <p:sp>
          <p:nvSpPr>
            <p:cNvPr id="35" name="Oval 34">
              <a:extLst>
                <a:ext uri="{FF2B5EF4-FFF2-40B4-BE49-F238E27FC236}">
                  <a16:creationId xmlns:a16="http://schemas.microsoft.com/office/drawing/2014/main" id="{9CAFDA5C-9A68-C846-9B69-27759DF4D8DE}"/>
                </a:ext>
              </a:extLst>
            </p:cNvPr>
            <p:cNvSpPr>
              <a:spLocks noChangeArrowheads="1"/>
            </p:cNvSpPr>
            <p:nvPr userDrawn="1"/>
          </p:nvSpPr>
          <p:spPr bwMode="auto">
            <a:xfrm>
              <a:off x="4070" y="3451"/>
              <a:ext cx="71" cy="6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1"/>
            </a:p>
          </p:txBody>
        </p:sp>
        <p:sp>
          <p:nvSpPr>
            <p:cNvPr id="36" name="Freeform 35">
              <a:extLst>
                <a:ext uri="{FF2B5EF4-FFF2-40B4-BE49-F238E27FC236}">
                  <a16:creationId xmlns:a16="http://schemas.microsoft.com/office/drawing/2014/main" id="{6FE05E72-E06C-F44C-A372-292C18FFDCEC}"/>
                </a:ext>
              </a:extLst>
            </p:cNvPr>
            <p:cNvSpPr>
              <a:spLocks noEditPoints="1"/>
            </p:cNvSpPr>
            <p:nvPr userDrawn="1"/>
          </p:nvSpPr>
          <p:spPr bwMode="auto">
            <a:xfrm>
              <a:off x="2771" y="3538"/>
              <a:ext cx="191" cy="218"/>
            </a:xfrm>
            <a:custGeom>
              <a:avLst/>
              <a:gdLst>
                <a:gd name="T0" fmla="*/ 770 w 770"/>
                <a:gd name="T1" fmla="*/ 353 h 881"/>
                <a:gd name="T2" fmla="*/ 770 w 770"/>
                <a:gd name="T3" fmla="*/ 857 h 881"/>
                <a:gd name="T4" fmla="*/ 550 w 770"/>
                <a:gd name="T5" fmla="*/ 857 h 881"/>
                <a:gd name="T6" fmla="*/ 550 w 770"/>
                <a:gd name="T7" fmla="*/ 772 h 881"/>
                <a:gd name="T8" fmla="*/ 310 w 770"/>
                <a:gd name="T9" fmla="*/ 876 h 881"/>
                <a:gd name="T10" fmla="*/ 0 w 770"/>
                <a:gd name="T11" fmla="*/ 617 h 881"/>
                <a:gd name="T12" fmla="*/ 514 w 770"/>
                <a:gd name="T13" fmla="*/ 320 h 881"/>
                <a:gd name="T14" fmla="*/ 543 w 770"/>
                <a:gd name="T15" fmla="*/ 320 h 881"/>
                <a:gd name="T16" fmla="*/ 379 w 770"/>
                <a:gd name="T17" fmla="*/ 190 h 881"/>
                <a:gd name="T18" fmla="*/ 155 w 770"/>
                <a:gd name="T19" fmla="*/ 270 h 881"/>
                <a:gd name="T20" fmla="*/ 22 w 770"/>
                <a:gd name="T21" fmla="*/ 137 h 881"/>
                <a:gd name="T22" fmla="*/ 385 w 770"/>
                <a:gd name="T23" fmla="*/ 0 h 881"/>
                <a:gd name="T24" fmla="*/ 682 w 770"/>
                <a:gd name="T25" fmla="*/ 91 h 881"/>
                <a:gd name="T26" fmla="*/ 770 w 770"/>
                <a:gd name="T27" fmla="*/ 353 h 881"/>
                <a:gd name="T28" fmla="*/ 543 w 770"/>
                <a:gd name="T29" fmla="*/ 493 h 881"/>
                <a:gd name="T30" fmla="*/ 521 w 770"/>
                <a:gd name="T31" fmla="*/ 493 h 881"/>
                <a:gd name="T32" fmla="*/ 326 w 770"/>
                <a:gd name="T33" fmla="*/ 516 h 881"/>
                <a:gd name="T34" fmla="*/ 241 w 770"/>
                <a:gd name="T35" fmla="*/ 602 h 881"/>
                <a:gd name="T36" fmla="*/ 356 w 770"/>
                <a:gd name="T37" fmla="*/ 689 h 881"/>
                <a:gd name="T38" fmla="*/ 543 w 770"/>
                <a:gd name="T39" fmla="*/ 519 h 881"/>
                <a:gd name="T40" fmla="*/ 543 w 770"/>
                <a:gd name="T41" fmla="*/ 493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0" h="881">
                  <a:moveTo>
                    <a:pt x="770" y="353"/>
                  </a:moveTo>
                  <a:cubicBezTo>
                    <a:pt x="770" y="857"/>
                    <a:pt x="770" y="857"/>
                    <a:pt x="770" y="857"/>
                  </a:cubicBezTo>
                  <a:cubicBezTo>
                    <a:pt x="550" y="857"/>
                    <a:pt x="550" y="857"/>
                    <a:pt x="550" y="857"/>
                  </a:cubicBezTo>
                  <a:cubicBezTo>
                    <a:pt x="550" y="772"/>
                    <a:pt x="550" y="772"/>
                    <a:pt x="550" y="772"/>
                  </a:cubicBezTo>
                  <a:cubicBezTo>
                    <a:pt x="492" y="834"/>
                    <a:pt x="421" y="873"/>
                    <a:pt x="310" y="876"/>
                  </a:cubicBezTo>
                  <a:cubicBezTo>
                    <a:pt x="137" y="881"/>
                    <a:pt x="0" y="775"/>
                    <a:pt x="0" y="617"/>
                  </a:cubicBezTo>
                  <a:cubicBezTo>
                    <a:pt x="0" y="373"/>
                    <a:pt x="260" y="320"/>
                    <a:pt x="514" y="320"/>
                  </a:cubicBezTo>
                  <a:cubicBezTo>
                    <a:pt x="543" y="320"/>
                    <a:pt x="543" y="320"/>
                    <a:pt x="543" y="320"/>
                  </a:cubicBezTo>
                  <a:cubicBezTo>
                    <a:pt x="543" y="252"/>
                    <a:pt x="513" y="190"/>
                    <a:pt x="379" y="190"/>
                  </a:cubicBezTo>
                  <a:cubicBezTo>
                    <a:pt x="287" y="190"/>
                    <a:pt x="210" y="219"/>
                    <a:pt x="155" y="270"/>
                  </a:cubicBezTo>
                  <a:cubicBezTo>
                    <a:pt x="22" y="137"/>
                    <a:pt x="22" y="137"/>
                    <a:pt x="22" y="137"/>
                  </a:cubicBezTo>
                  <a:cubicBezTo>
                    <a:pt x="113" y="46"/>
                    <a:pt x="242" y="0"/>
                    <a:pt x="385" y="0"/>
                  </a:cubicBezTo>
                  <a:cubicBezTo>
                    <a:pt x="526" y="0"/>
                    <a:pt x="604" y="20"/>
                    <a:pt x="682" y="91"/>
                  </a:cubicBezTo>
                  <a:cubicBezTo>
                    <a:pt x="757" y="158"/>
                    <a:pt x="770" y="283"/>
                    <a:pt x="770" y="353"/>
                  </a:cubicBezTo>
                  <a:moveTo>
                    <a:pt x="543" y="493"/>
                  </a:moveTo>
                  <a:cubicBezTo>
                    <a:pt x="521" y="493"/>
                    <a:pt x="521" y="493"/>
                    <a:pt x="521" y="493"/>
                  </a:cubicBezTo>
                  <a:cubicBezTo>
                    <a:pt x="484" y="493"/>
                    <a:pt x="394" y="498"/>
                    <a:pt x="326" y="516"/>
                  </a:cubicBezTo>
                  <a:cubicBezTo>
                    <a:pt x="280" y="529"/>
                    <a:pt x="241" y="560"/>
                    <a:pt x="241" y="602"/>
                  </a:cubicBezTo>
                  <a:cubicBezTo>
                    <a:pt x="241" y="663"/>
                    <a:pt x="301" y="689"/>
                    <a:pt x="356" y="689"/>
                  </a:cubicBezTo>
                  <a:cubicBezTo>
                    <a:pt x="473" y="689"/>
                    <a:pt x="543" y="615"/>
                    <a:pt x="543" y="519"/>
                  </a:cubicBezTo>
                  <a:lnTo>
                    <a:pt x="543" y="4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1"/>
            </a:p>
          </p:txBody>
        </p:sp>
        <p:sp>
          <p:nvSpPr>
            <p:cNvPr id="37" name="Freeform 36">
              <a:extLst>
                <a:ext uri="{FF2B5EF4-FFF2-40B4-BE49-F238E27FC236}">
                  <a16:creationId xmlns:a16="http://schemas.microsoft.com/office/drawing/2014/main" id="{A66DB4D5-0F81-FA40-BF7F-D49AB4BE3A60}"/>
                </a:ext>
              </a:extLst>
            </p:cNvPr>
            <p:cNvSpPr>
              <a:spLocks/>
            </p:cNvSpPr>
            <p:nvPr userDrawn="1"/>
          </p:nvSpPr>
          <p:spPr bwMode="auto">
            <a:xfrm>
              <a:off x="2983" y="3477"/>
              <a:ext cx="154" cy="278"/>
            </a:xfrm>
            <a:custGeom>
              <a:avLst/>
              <a:gdLst>
                <a:gd name="T0" fmla="*/ 401 w 622"/>
                <a:gd name="T1" fmla="*/ 264 h 1120"/>
                <a:gd name="T2" fmla="*/ 401 w 622"/>
                <a:gd name="T3" fmla="*/ 0 h 1120"/>
                <a:gd name="T4" fmla="*/ 163 w 622"/>
                <a:gd name="T5" fmla="*/ 0 h 1120"/>
                <a:gd name="T6" fmla="*/ 163 w 622"/>
                <a:gd name="T7" fmla="*/ 264 h 1120"/>
                <a:gd name="T8" fmla="*/ 0 w 622"/>
                <a:gd name="T9" fmla="*/ 264 h 1120"/>
                <a:gd name="T10" fmla="*/ 0 w 622"/>
                <a:gd name="T11" fmla="*/ 463 h 1120"/>
                <a:gd name="T12" fmla="*/ 163 w 622"/>
                <a:gd name="T13" fmla="*/ 463 h 1120"/>
                <a:gd name="T14" fmla="*/ 163 w 622"/>
                <a:gd name="T15" fmla="*/ 818 h 1120"/>
                <a:gd name="T16" fmla="*/ 231 w 622"/>
                <a:gd name="T17" fmla="*/ 1055 h 1120"/>
                <a:gd name="T18" fmla="*/ 444 w 622"/>
                <a:gd name="T19" fmla="*/ 1120 h 1120"/>
                <a:gd name="T20" fmla="*/ 622 w 622"/>
                <a:gd name="T21" fmla="*/ 1086 h 1120"/>
                <a:gd name="T22" fmla="*/ 622 w 622"/>
                <a:gd name="T23" fmla="*/ 898 h 1120"/>
                <a:gd name="T24" fmla="*/ 494 w 622"/>
                <a:gd name="T25" fmla="*/ 915 h 1120"/>
                <a:gd name="T26" fmla="*/ 401 w 622"/>
                <a:gd name="T27" fmla="*/ 807 h 1120"/>
                <a:gd name="T28" fmla="*/ 401 w 622"/>
                <a:gd name="T29" fmla="*/ 463 h 1120"/>
                <a:gd name="T30" fmla="*/ 622 w 622"/>
                <a:gd name="T31" fmla="*/ 463 h 1120"/>
                <a:gd name="T32" fmla="*/ 622 w 622"/>
                <a:gd name="T33" fmla="*/ 264 h 1120"/>
                <a:gd name="T34" fmla="*/ 401 w 622"/>
                <a:gd name="T35" fmla="*/ 264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2" h="1120">
                  <a:moveTo>
                    <a:pt x="401" y="264"/>
                  </a:moveTo>
                  <a:cubicBezTo>
                    <a:pt x="401" y="0"/>
                    <a:pt x="401" y="0"/>
                    <a:pt x="401" y="0"/>
                  </a:cubicBezTo>
                  <a:cubicBezTo>
                    <a:pt x="163" y="0"/>
                    <a:pt x="163" y="0"/>
                    <a:pt x="163" y="0"/>
                  </a:cubicBezTo>
                  <a:cubicBezTo>
                    <a:pt x="163" y="264"/>
                    <a:pt x="163" y="264"/>
                    <a:pt x="163" y="264"/>
                  </a:cubicBezTo>
                  <a:cubicBezTo>
                    <a:pt x="0" y="264"/>
                    <a:pt x="0" y="264"/>
                    <a:pt x="0" y="264"/>
                  </a:cubicBezTo>
                  <a:cubicBezTo>
                    <a:pt x="0" y="463"/>
                    <a:pt x="0" y="463"/>
                    <a:pt x="0" y="463"/>
                  </a:cubicBezTo>
                  <a:cubicBezTo>
                    <a:pt x="163" y="463"/>
                    <a:pt x="163" y="463"/>
                    <a:pt x="163" y="463"/>
                  </a:cubicBezTo>
                  <a:cubicBezTo>
                    <a:pt x="163" y="818"/>
                    <a:pt x="163" y="818"/>
                    <a:pt x="163" y="818"/>
                  </a:cubicBezTo>
                  <a:cubicBezTo>
                    <a:pt x="163" y="937"/>
                    <a:pt x="184" y="1008"/>
                    <a:pt x="231" y="1055"/>
                  </a:cubicBezTo>
                  <a:cubicBezTo>
                    <a:pt x="276" y="1099"/>
                    <a:pt x="343" y="1120"/>
                    <a:pt x="444" y="1120"/>
                  </a:cubicBezTo>
                  <a:cubicBezTo>
                    <a:pt x="508" y="1120"/>
                    <a:pt x="572" y="1108"/>
                    <a:pt x="622" y="1086"/>
                  </a:cubicBezTo>
                  <a:cubicBezTo>
                    <a:pt x="622" y="898"/>
                    <a:pt x="622" y="898"/>
                    <a:pt x="622" y="898"/>
                  </a:cubicBezTo>
                  <a:cubicBezTo>
                    <a:pt x="592" y="908"/>
                    <a:pt x="549" y="915"/>
                    <a:pt x="494" y="915"/>
                  </a:cubicBezTo>
                  <a:cubicBezTo>
                    <a:pt x="420" y="915"/>
                    <a:pt x="401" y="874"/>
                    <a:pt x="401" y="807"/>
                  </a:cubicBezTo>
                  <a:cubicBezTo>
                    <a:pt x="401" y="463"/>
                    <a:pt x="401" y="463"/>
                    <a:pt x="401" y="463"/>
                  </a:cubicBezTo>
                  <a:cubicBezTo>
                    <a:pt x="622" y="463"/>
                    <a:pt x="622" y="463"/>
                    <a:pt x="622" y="463"/>
                  </a:cubicBezTo>
                  <a:cubicBezTo>
                    <a:pt x="622" y="264"/>
                    <a:pt x="622" y="264"/>
                    <a:pt x="622" y="264"/>
                  </a:cubicBezTo>
                  <a:lnTo>
                    <a:pt x="401"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1"/>
            </a:p>
          </p:txBody>
        </p:sp>
        <p:sp>
          <p:nvSpPr>
            <p:cNvPr id="38" name="Freeform 37">
              <a:extLst>
                <a:ext uri="{FF2B5EF4-FFF2-40B4-BE49-F238E27FC236}">
                  <a16:creationId xmlns:a16="http://schemas.microsoft.com/office/drawing/2014/main" id="{1AFBF16F-8A81-754F-B3ED-C36F8A11E574}"/>
                </a:ext>
              </a:extLst>
            </p:cNvPr>
            <p:cNvSpPr>
              <a:spLocks noEditPoints="1"/>
            </p:cNvSpPr>
            <p:nvPr userDrawn="1"/>
          </p:nvSpPr>
          <p:spPr bwMode="auto">
            <a:xfrm>
              <a:off x="4426" y="3538"/>
              <a:ext cx="213" cy="217"/>
            </a:xfrm>
            <a:custGeom>
              <a:avLst/>
              <a:gdLst>
                <a:gd name="T0" fmla="*/ 857 w 857"/>
                <a:gd name="T1" fmla="*/ 453 h 876"/>
                <a:gd name="T2" fmla="*/ 857 w 857"/>
                <a:gd name="T3" fmla="*/ 516 h 876"/>
                <a:gd name="T4" fmla="*/ 244 w 857"/>
                <a:gd name="T5" fmla="*/ 516 h 876"/>
                <a:gd name="T6" fmla="*/ 459 w 857"/>
                <a:gd name="T7" fmla="*/ 680 h 876"/>
                <a:gd name="T8" fmla="*/ 678 w 857"/>
                <a:gd name="T9" fmla="*/ 583 h 876"/>
                <a:gd name="T10" fmla="*/ 829 w 857"/>
                <a:gd name="T11" fmla="*/ 693 h 876"/>
                <a:gd name="T12" fmla="*/ 463 w 857"/>
                <a:gd name="T13" fmla="*/ 876 h 876"/>
                <a:gd name="T14" fmla="*/ 0 w 857"/>
                <a:gd name="T15" fmla="*/ 438 h 876"/>
                <a:gd name="T16" fmla="*/ 433 w 857"/>
                <a:gd name="T17" fmla="*/ 0 h 876"/>
                <a:gd name="T18" fmla="*/ 857 w 857"/>
                <a:gd name="T19" fmla="*/ 453 h 876"/>
                <a:gd name="T20" fmla="*/ 605 w 857"/>
                <a:gd name="T21" fmla="*/ 345 h 876"/>
                <a:gd name="T22" fmla="*/ 425 w 857"/>
                <a:gd name="T23" fmla="*/ 189 h 876"/>
                <a:gd name="T24" fmla="*/ 245 w 857"/>
                <a:gd name="T25" fmla="*/ 345 h 876"/>
                <a:gd name="T26" fmla="*/ 605 w 857"/>
                <a:gd name="T27" fmla="*/ 34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7" h="876">
                  <a:moveTo>
                    <a:pt x="857" y="453"/>
                  </a:moveTo>
                  <a:cubicBezTo>
                    <a:pt x="857" y="516"/>
                    <a:pt x="857" y="516"/>
                    <a:pt x="857" y="516"/>
                  </a:cubicBezTo>
                  <a:cubicBezTo>
                    <a:pt x="244" y="516"/>
                    <a:pt x="244" y="516"/>
                    <a:pt x="244" y="516"/>
                  </a:cubicBezTo>
                  <a:cubicBezTo>
                    <a:pt x="249" y="602"/>
                    <a:pt x="345" y="675"/>
                    <a:pt x="459" y="680"/>
                  </a:cubicBezTo>
                  <a:cubicBezTo>
                    <a:pt x="565" y="684"/>
                    <a:pt x="623" y="642"/>
                    <a:pt x="678" y="583"/>
                  </a:cubicBezTo>
                  <a:cubicBezTo>
                    <a:pt x="829" y="693"/>
                    <a:pt x="829" y="693"/>
                    <a:pt x="829" y="693"/>
                  </a:cubicBezTo>
                  <a:cubicBezTo>
                    <a:pt x="737" y="809"/>
                    <a:pt x="624" y="876"/>
                    <a:pt x="463" y="876"/>
                  </a:cubicBezTo>
                  <a:cubicBezTo>
                    <a:pt x="208" y="876"/>
                    <a:pt x="0" y="718"/>
                    <a:pt x="0" y="438"/>
                  </a:cubicBezTo>
                  <a:cubicBezTo>
                    <a:pt x="0" y="215"/>
                    <a:pt x="139" y="0"/>
                    <a:pt x="433" y="0"/>
                  </a:cubicBezTo>
                  <a:cubicBezTo>
                    <a:pt x="736" y="0"/>
                    <a:pt x="857" y="235"/>
                    <a:pt x="857" y="453"/>
                  </a:cubicBezTo>
                  <a:moveTo>
                    <a:pt x="605" y="345"/>
                  </a:moveTo>
                  <a:cubicBezTo>
                    <a:pt x="594" y="254"/>
                    <a:pt x="544" y="187"/>
                    <a:pt x="425" y="189"/>
                  </a:cubicBezTo>
                  <a:cubicBezTo>
                    <a:pt x="324" y="191"/>
                    <a:pt x="256" y="259"/>
                    <a:pt x="245" y="345"/>
                  </a:cubicBezTo>
                  <a:lnTo>
                    <a:pt x="605"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1"/>
            </a:p>
          </p:txBody>
        </p:sp>
        <p:sp>
          <p:nvSpPr>
            <p:cNvPr id="39" name="Freeform 38">
              <a:extLst>
                <a:ext uri="{FF2B5EF4-FFF2-40B4-BE49-F238E27FC236}">
                  <a16:creationId xmlns:a16="http://schemas.microsoft.com/office/drawing/2014/main" id="{E7BC8B40-7702-114B-A54F-B22AF0D5EC34}"/>
                </a:ext>
              </a:extLst>
            </p:cNvPr>
            <p:cNvSpPr>
              <a:spLocks/>
            </p:cNvSpPr>
            <p:nvPr userDrawn="1"/>
          </p:nvSpPr>
          <p:spPr bwMode="auto">
            <a:xfrm>
              <a:off x="2464" y="3449"/>
              <a:ext cx="272" cy="301"/>
            </a:xfrm>
            <a:custGeom>
              <a:avLst/>
              <a:gdLst>
                <a:gd name="T0" fmla="*/ 207 w 272"/>
                <a:gd name="T1" fmla="*/ 0 h 301"/>
                <a:gd name="T2" fmla="*/ 207 w 272"/>
                <a:gd name="T3" fmla="*/ 204 h 301"/>
                <a:gd name="T4" fmla="*/ 80 w 272"/>
                <a:gd name="T5" fmla="*/ 0 h 301"/>
                <a:gd name="T6" fmla="*/ 0 w 272"/>
                <a:gd name="T7" fmla="*/ 0 h 301"/>
                <a:gd name="T8" fmla="*/ 0 w 272"/>
                <a:gd name="T9" fmla="*/ 301 h 301"/>
                <a:gd name="T10" fmla="*/ 65 w 272"/>
                <a:gd name="T11" fmla="*/ 301 h 301"/>
                <a:gd name="T12" fmla="*/ 65 w 272"/>
                <a:gd name="T13" fmla="*/ 90 h 301"/>
                <a:gd name="T14" fmla="*/ 196 w 272"/>
                <a:gd name="T15" fmla="*/ 301 h 301"/>
                <a:gd name="T16" fmla="*/ 272 w 272"/>
                <a:gd name="T17" fmla="*/ 301 h 301"/>
                <a:gd name="T18" fmla="*/ 272 w 272"/>
                <a:gd name="T19" fmla="*/ 0 h 301"/>
                <a:gd name="T20" fmla="*/ 207 w 272"/>
                <a:gd name="T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01">
                  <a:moveTo>
                    <a:pt x="207" y="0"/>
                  </a:moveTo>
                  <a:lnTo>
                    <a:pt x="207" y="204"/>
                  </a:lnTo>
                  <a:lnTo>
                    <a:pt x="80" y="0"/>
                  </a:lnTo>
                  <a:lnTo>
                    <a:pt x="0" y="0"/>
                  </a:lnTo>
                  <a:lnTo>
                    <a:pt x="0" y="301"/>
                  </a:lnTo>
                  <a:lnTo>
                    <a:pt x="65" y="301"/>
                  </a:lnTo>
                  <a:lnTo>
                    <a:pt x="65" y="90"/>
                  </a:lnTo>
                  <a:lnTo>
                    <a:pt x="196" y="301"/>
                  </a:lnTo>
                  <a:lnTo>
                    <a:pt x="272" y="301"/>
                  </a:lnTo>
                  <a:lnTo>
                    <a:pt x="272" y="0"/>
                  </a:lnTo>
                  <a:lnTo>
                    <a:pt x="2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1"/>
            </a:p>
          </p:txBody>
        </p:sp>
        <p:sp>
          <p:nvSpPr>
            <p:cNvPr id="40" name="Freeform 39">
              <a:extLst>
                <a:ext uri="{FF2B5EF4-FFF2-40B4-BE49-F238E27FC236}">
                  <a16:creationId xmlns:a16="http://schemas.microsoft.com/office/drawing/2014/main" id="{7D71D2CF-318E-614F-8BA3-A1CE1FD301E7}"/>
                </a:ext>
              </a:extLst>
            </p:cNvPr>
            <p:cNvSpPr>
              <a:spLocks/>
            </p:cNvSpPr>
            <p:nvPr userDrawn="1"/>
          </p:nvSpPr>
          <p:spPr bwMode="auto">
            <a:xfrm>
              <a:off x="3734" y="3543"/>
              <a:ext cx="321" cy="207"/>
            </a:xfrm>
            <a:custGeom>
              <a:avLst/>
              <a:gdLst>
                <a:gd name="T0" fmla="*/ 259 w 321"/>
                <a:gd name="T1" fmla="*/ 0 h 207"/>
                <a:gd name="T2" fmla="*/ 226 w 321"/>
                <a:gd name="T3" fmla="*/ 129 h 207"/>
                <a:gd name="T4" fmla="*/ 192 w 321"/>
                <a:gd name="T5" fmla="*/ 0 h 207"/>
                <a:gd name="T6" fmla="*/ 131 w 321"/>
                <a:gd name="T7" fmla="*/ 0 h 207"/>
                <a:gd name="T8" fmla="*/ 98 w 321"/>
                <a:gd name="T9" fmla="*/ 128 h 207"/>
                <a:gd name="T10" fmla="*/ 65 w 321"/>
                <a:gd name="T11" fmla="*/ 0 h 207"/>
                <a:gd name="T12" fmla="*/ 0 w 321"/>
                <a:gd name="T13" fmla="*/ 0 h 207"/>
                <a:gd name="T14" fmla="*/ 66 w 321"/>
                <a:gd name="T15" fmla="*/ 207 h 207"/>
                <a:gd name="T16" fmla="*/ 125 w 321"/>
                <a:gd name="T17" fmla="*/ 207 h 207"/>
                <a:gd name="T18" fmla="*/ 161 w 321"/>
                <a:gd name="T19" fmla="*/ 77 h 207"/>
                <a:gd name="T20" fmla="*/ 201 w 321"/>
                <a:gd name="T21" fmla="*/ 207 h 207"/>
                <a:gd name="T22" fmla="*/ 255 w 321"/>
                <a:gd name="T23" fmla="*/ 207 h 207"/>
                <a:gd name="T24" fmla="*/ 321 w 321"/>
                <a:gd name="T25" fmla="*/ 0 h 207"/>
                <a:gd name="T26" fmla="*/ 259 w 321"/>
                <a:gd name="T2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1" h="207">
                  <a:moveTo>
                    <a:pt x="259" y="0"/>
                  </a:moveTo>
                  <a:lnTo>
                    <a:pt x="226" y="129"/>
                  </a:lnTo>
                  <a:lnTo>
                    <a:pt x="192" y="0"/>
                  </a:lnTo>
                  <a:lnTo>
                    <a:pt x="131" y="0"/>
                  </a:lnTo>
                  <a:lnTo>
                    <a:pt x="98" y="128"/>
                  </a:lnTo>
                  <a:lnTo>
                    <a:pt x="65" y="0"/>
                  </a:lnTo>
                  <a:lnTo>
                    <a:pt x="0" y="0"/>
                  </a:lnTo>
                  <a:lnTo>
                    <a:pt x="66" y="207"/>
                  </a:lnTo>
                  <a:lnTo>
                    <a:pt x="125" y="207"/>
                  </a:lnTo>
                  <a:lnTo>
                    <a:pt x="161" y="77"/>
                  </a:lnTo>
                  <a:lnTo>
                    <a:pt x="201" y="207"/>
                  </a:lnTo>
                  <a:lnTo>
                    <a:pt x="255" y="207"/>
                  </a:lnTo>
                  <a:lnTo>
                    <a:pt x="321" y="0"/>
                  </a:lnTo>
                  <a:lnTo>
                    <a:pt x="2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1"/>
            </a:p>
          </p:txBody>
        </p:sp>
        <p:sp>
          <p:nvSpPr>
            <p:cNvPr id="41" name="Freeform 40">
              <a:extLst>
                <a:ext uri="{FF2B5EF4-FFF2-40B4-BE49-F238E27FC236}">
                  <a16:creationId xmlns:a16="http://schemas.microsoft.com/office/drawing/2014/main" id="{D9588A39-8C80-034E-8D3D-67E98E17D017}"/>
                </a:ext>
              </a:extLst>
            </p:cNvPr>
            <p:cNvSpPr>
              <a:spLocks/>
            </p:cNvSpPr>
            <p:nvPr userDrawn="1"/>
          </p:nvSpPr>
          <p:spPr bwMode="auto">
            <a:xfrm>
              <a:off x="3175" y="3543"/>
              <a:ext cx="60" cy="207"/>
            </a:xfrm>
            <a:custGeom>
              <a:avLst/>
              <a:gdLst>
                <a:gd name="T0" fmla="*/ 60 w 60"/>
                <a:gd name="T1" fmla="*/ 0 h 207"/>
                <a:gd name="T2" fmla="*/ 0 w 60"/>
                <a:gd name="T3" fmla="*/ 0 h 207"/>
                <a:gd name="T4" fmla="*/ 0 w 60"/>
                <a:gd name="T5" fmla="*/ 106 h 207"/>
                <a:gd name="T6" fmla="*/ 0 w 60"/>
                <a:gd name="T7" fmla="*/ 207 h 207"/>
                <a:gd name="T8" fmla="*/ 60 w 60"/>
                <a:gd name="T9" fmla="*/ 207 h 207"/>
                <a:gd name="T10" fmla="*/ 60 w 60"/>
                <a:gd name="T11" fmla="*/ 106 h 207"/>
                <a:gd name="T12" fmla="*/ 60 w 60"/>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60" h="207">
                  <a:moveTo>
                    <a:pt x="60" y="0"/>
                  </a:moveTo>
                  <a:lnTo>
                    <a:pt x="0" y="0"/>
                  </a:lnTo>
                  <a:lnTo>
                    <a:pt x="0" y="106"/>
                  </a:lnTo>
                  <a:lnTo>
                    <a:pt x="0" y="207"/>
                  </a:lnTo>
                  <a:lnTo>
                    <a:pt x="60" y="207"/>
                  </a:lnTo>
                  <a:lnTo>
                    <a:pt x="60" y="106"/>
                  </a:ln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1"/>
            </a:p>
          </p:txBody>
        </p:sp>
        <p:sp>
          <p:nvSpPr>
            <p:cNvPr id="42" name="Freeform 41">
              <a:extLst>
                <a:ext uri="{FF2B5EF4-FFF2-40B4-BE49-F238E27FC236}">
                  <a16:creationId xmlns:a16="http://schemas.microsoft.com/office/drawing/2014/main" id="{CB4CA907-2965-5041-A4D1-88FFC0AAFE43}"/>
                </a:ext>
              </a:extLst>
            </p:cNvPr>
            <p:cNvSpPr>
              <a:spLocks/>
            </p:cNvSpPr>
            <p:nvPr userDrawn="1"/>
          </p:nvSpPr>
          <p:spPr bwMode="auto">
            <a:xfrm>
              <a:off x="4076" y="3543"/>
              <a:ext cx="59" cy="207"/>
            </a:xfrm>
            <a:custGeom>
              <a:avLst/>
              <a:gdLst>
                <a:gd name="T0" fmla="*/ 59 w 59"/>
                <a:gd name="T1" fmla="*/ 0 h 207"/>
                <a:gd name="T2" fmla="*/ 0 w 59"/>
                <a:gd name="T3" fmla="*/ 0 h 207"/>
                <a:gd name="T4" fmla="*/ 0 w 59"/>
                <a:gd name="T5" fmla="*/ 106 h 207"/>
                <a:gd name="T6" fmla="*/ 0 w 59"/>
                <a:gd name="T7" fmla="*/ 207 h 207"/>
                <a:gd name="T8" fmla="*/ 59 w 59"/>
                <a:gd name="T9" fmla="*/ 207 h 207"/>
                <a:gd name="T10" fmla="*/ 59 w 59"/>
                <a:gd name="T11" fmla="*/ 106 h 207"/>
                <a:gd name="T12" fmla="*/ 59 w 59"/>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59" h="207">
                  <a:moveTo>
                    <a:pt x="59" y="0"/>
                  </a:moveTo>
                  <a:lnTo>
                    <a:pt x="0" y="0"/>
                  </a:lnTo>
                  <a:lnTo>
                    <a:pt x="0" y="106"/>
                  </a:lnTo>
                  <a:lnTo>
                    <a:pt x="0" y="207"/>
                  </a:lnTo>
                  <a:lnTo>
                    <a:pt x="59" y="207"/>
                  </a:lnTo>
                  <a:lnTo>
                    <a:pt x="59" y="106"/>
                  </a:lnTo>
                  <a:lnTo>
                    <a:pt x="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1"/>
            </a:p>
          </p:txBody>
        </p:sp>
        <p:sp>
          <p:nvSpPr>
            <p:cNvPr id="43" name="Freeform 42">
              <a:extLst>
                <a:ext uri="{FF2B5EF4-FFF2-40B4-BE49-F238E27FC236}">
                  <a16:creationId xmlns:a16="http://schemas.microsoft.com/office/drawing/2014/main" id="{064BDBD4-DC9B-2643-895F-7535E7862951}"/>
                </a:ext>
              </a:extLst>
            </p:cNvPr>
            <p:cNvSpPr>
              <a:spLocks/>
            </p:cNvSpPr>
            <p:nvPr userDrawn="1"/>
          </p:nvSpPr>
          <p:spPr bwMode="auto">
            <a:xfrm>
              <a:off x="3527" y="3538"/>
              <a:ext cx="190" cy="212"/>
            </a:xfrm>
            <a:custGeom>
              <a:avLst/>
              <a:gdLst>
                <a:gd name="T0" fmla="*/ 686 w 767"/>
                <a:gd name="T1" fmla="*/ 77 h 857"/>
                <a:gd name="T2" fmla="*/ 480 w 767"/>
                <a:gd name="T3" fmla="*/ 0 h 857"/>
                <a:gd name="T4" fmla="*/ 231 w 767"/>
                <a:gd name="T5" fmla="*/ 111 h 857"/>
                <a:gd name="T6" fmla="*/ 231 w 767"/>
                <a:gd name="T7" fmla="*/ 20 h 857"/>
                <a:gd name="T8" fmla="*/ 0 w 767"/>
                <a:gd name="T9" fmla="*/ 20 h 857"/>
                <a:gd name="T10" fmla="*/ 0 w 767"/>
                <a:gd name="T11" fmla="*/ 857 h 857"/>
                <a:gd name="T12" fmla="*/ 241 w 767"/>
                <a:gd name="T13" fmla="*/ 857 h 857"/>
                <a:gd name="T14" fmla="*/ 241 w 767"/>
                <a:gd name="T15" fmla="*/ 402 h 857"/>
                <a:gd name="T16" fmla="*/ 285 w 767"/>
                <a:gd name="T17" fmla="*/ 268 h 857"/>
                <a:gd name="T18" fmla="*/ 390 w 767"/>
                <a:gd name="T19" fmla="*/ 221 h 857"/>
                <a:gd name="T20" fmla="*/ 494 w 767"/>
                <a:gd name="T21" fmla="*/ 268 h 857"/>
                <a:gd name="T22" fmla="*/ 527 w 767"/>
                <a:gd name="T23" fmla="*/ 434 h 857"/>
                <a:gd name="T24" fmla="*/ 527 w 767"/>
                <a:gd name="T25" fmla="*/ 857 h 857"/>
                <a:gd name="T26" fmla="*/ 767 w 767"/>
                <a:gd name="T27" fmla="*/ 857 h 857"/>
                <a:gd name="T28" fmla="*/ 767 w 767"/>
                <a:gd name="T29" fmla="*/ 334 h 857"/>
                <a:gd name="T30" fmla="*/ 686 w 767"/>
                <a:gd name="T31" fmla="*/ 7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7" h="857">
                  <a:moveTo>
                    <a:pt x="686" y="77"/>
                  </a:moveTo>
                  <a:cubicBezTo>
                    <a:pt x="636" y="24"/>
                    <a:pt x="573" y="0"/>
                    <a:pt x="480" y="0"/>
                  </a:cubicBezTo>
                  <a:cubicBezTo>
                    <a:pt x="388" y="1"/>
                    <a:pt x="281" y="46"/>
                    <a:pt x="231" y="111"/>
                  </a:cubicBezTo>
                  <a:cubicBezTo>
                    <a:pt x="231" y="20"/>
                    <a:pt x="231" y="20"/>
                    <a:pt x="231" y="20"/>
                  </a:cubicBezTo>
                  <a:cubicBezTo>
                    <a:pt x="0" y="20"/>
                    <a:pt x="0" y="20"/>
                    <a:pt x="0" y="20"/>
                  </a:cubicBezTo>
                  <a:cubicBezTo>
                    <a:pt x="0" y="857"/>
                    <a:pt x="0" y="857"/>
                    <a:pt x="0" y="857"/>
                  </a:cubicBezTo>
                  <a:cubicBezTo>
                    <a:pt x="241" y="857"/>
                    <a:pt x="241" y="857"/>
                    <a:pt x="241" y="857"/>
                  </a:cubicBezTo>
                  <a:cubicBezTo>
                    <a:pt x="241" y="402"/>
                    <a:pt x="241" y="402"/>
                    <a:pt x="241" y="402"/>
                  </a:cubicBezTo>
                  <a:cubicBezTo>
                    <a:pt x="241" y="343"/>
                    <a:pt x="257" y="299"/>
                    <a:pt x="285" y="268"/>
                  </a:cubicBezTo>
                  <a:cubicBezTo>
                    <a:pt x="309" y="241"/>
                    <a:pt x="345" y="224"/>
                    <a:pt x="390" y="221"/>
                  </a:cubicBezTo>
                  <a:cubicBezTo>
                    <a:pt x="444" y="218"/>
                    <a:pt x="473" y="242"/>
                    <a:pt x="494" y="268"/>
                  </a:cubicBezTo>
                  <a:cubicBezTo>
                    <a:pt x="520" y="300"/>
                    <a:pt x="527" y="357"/>
                    <a:pt x="527" y="434"/>
                  </a:cubicBezTo>
                  <a:cubicBezTo>
                    <a:pt x="527" y="857"/>
                    <a:pt x="527" y="857"/>
                    <a:pt x="527" y="857"/>
                  </a:cubicBezTo>
                  <a:cubicBezTo>
                    <a:pt x="767" y="857"/>
                    <a:pt x="767" y="857"/>
                    <a:pt x="767" y="857"/>
                  </a:cubicBezTo>
                  <a:cubicBezTo>
                    <a:pt x="767" y="334"/>
                    <a:pt x="767" y="334"/>
                    <a:pt x="767" y="334"/>
                  </a:cubicBezTo>
                  <a:cubicBezTo>
                    <a:pt x="767" y="232"/>
                    <a:pt x="754" y="147"/>
                    <a:pt x="686" y="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1"/>
            </a:p>
          </p:txBody>
        </p:sp>
        <p:sp>
          <p:nvSpPr>
            <p:cNvPr id="44" name="Freeform 43">
              <a:extLst>
                <a:ext uri="{FF2B5EF4-FFF2-40B4-BE49-F238E27FC236}">
                  <a16:creationId xmlns:a16="http://schemas.microsoft.com/office/drawing/2014/main" id="{596A12D7-425E-AD43-A65E-B72F97666F37}"/>
                </a:ext>
              </a:extLst>
            </p:cNvPr>
            <p:cNvSpPr>
              <a:spLocks noEditPoints="1"/>
            </p:cNvSpPr>
            <p:nvPr userDrawn="1"/>
          </p:nvSpPr>
          <p:spPr bwMode="auto">
            <a:xfrm>
              <a:off x="4170" y="3449"/>
              <a:ext cx="222" cy="306"/>
            </a:xfrm>
            <a:custGeom>
              <a:avLst/>
              <a:gdLst>
                <a:gd name="T0" fmla="*/ 900 w 900"/>
                <a:gd name="T1" fmla="*/ 0 h 1233"/>
                <a:gd name="T2" fmla="*/ 900 w 900"/>
                <a:gd name="T3" fmla="*/ 1214 h 1233"/>
                <a:gd name="T4" fmla="*/ 673 w 900"/>
                <a:gd name="T5" fmla="*/ 1214 h 1233"/>
                <a:gd name="T6" fmla="*/ 673 w 900"/>
                <a:gd name="T7" fmla="*/ 1121 h 1233"/>
                <a:gd name="T8" fmla="*/ 414 w 900"/>
                <a:gd name="T9" fmla="*/ 1233 h 1233"/>
                <a:gd name="T10" fmla="*/ 124 w 900"/>
                <a:gd name="T11" fmla="*/ 1121 h 1233"/>
                <a:gd name="T12" fmla="*/ 0 w 900"/>
                <a:gd name="T13" fmla="*/ 796 h 1233"/>
                <a:gd name="T14" fmla="*/ 406 w 900"/>
                <a:gd name="T15" fmla="*/ 357 h 1233"/>
                <a:gd name="T16" fmla="*/ 659 w 900"/>
                <a:gd name="T17" fmla="*/ 451 h 1233"/>
                <a:gd name="T18" fmla="*/ 659 w 900"/>
                <a:gd name="T19" fmla="*/ 0 h 1233"/>
                <a:gd name="T20" fmla="*/ 900 w 900"/>
                <a:gd name="T21" fmla="*/ 0 h 1233"/>
                <a:gd name="T22" fmla="*/ 666 w 900"/>
                <a:gd name="T23" fmla="*/ 796 h 1233"/>
                <a:gd name="T24" fmla="*/ 453 w 900"/>
                <a:gd name="T25" fmla="*/ 569 h 1233"/>
                <a:gd name="T26" fmla="*/ 241 w 900"/>
                <a:gd name="T27" fmla="*/ 796 h 1233"/>
                <a:gd name="T28" fmla="*/ 453 w 900"/>
                <a:gd name="T29" fmla="*/ 1022 h 1233"/>
                <a:gd name="T30" fmla="*/ 666 w 900"/>
                <a:gd name="T31" fmla="*/ 796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233">
                  <a:moveTo>
                    <a:pt x="900" y="0"/>
                  </a:moveTo>
                  <a:cubicBezTo>
                    <a:pt x="900" y="1214"/>
                    <a:pt x="900" y="1214"/>
                    <a:pt x="900" y="1214"/>
                  </a:cubicBezTo>
                  <a:cubicBezTo>
                    <a:pt x="673" y="1214"/>
                    <a:pt x="673" y="1214"/>
                    <a:pt x="673" y="1214"/>
                  </a:cubicBezTo>
                  <a:cubicBezTo>
                    <a:pt x="673" y="1121"/>
                    <a:pt x="673" y="1121"/>
                    <a:pt x="673" y="1121"/>
                  </a:cubicBezTo>
                  <a:cubicBezTo>
                    <a:pt x="620" y="1182"/>
                    <a:pt x="534" y="1233"/>
                    <a:pt x="414" y="1233"/>
                  </a:cubicBezTo>
                  <a:cubicBezTo>
                    <a:pt x="298" y="1233"/>
                    <a:pt x="198" y="1195"/>
                    <a:pt x="124" y="1121"/>
                  </a:cubicBezTo>
                  <a:cubicBezTo>
                    <a:pt x="44" y="1041"/>
                    <a:pt x="0" y="926"/>
                    <a:pt x="0" y="796"/>
                  </a:cubicBezTo>
                  <a:cubicBezTo>
                    <a:pt x="0" y="541"/>
                    <a:pt x="171" y="357"/>
                    <a:pt x="406" y="357"/>
                  </a:cubicBezTo>
                  <a:cubicBezTo>
                    <a:pt x="508" y="357"/>
                    <a:pt x="594" y="389"/>
                    <a:pt x="659" y="451"/>
                  </a:cubicBezTo>
                  <a:cubicBezTo>
                    <a:pt x="659" y="0"/>
                    <a:pt x="659" y="0"/>
                    <a:pt x="659" y="0"/>
                  </a:cubicBezTo>
                  <a:lnTo>
                    <a:pt x="900" y="0"/>
                  </a:lnTo>
                  <a:close/>
                  <a:moveTo>
                    <a:pt x="666" y="796"/>
                  </a:moveTo>
                  <a:cubicBezTo>
                    <a:pt x="666" y="683"/>
                    <a:pt x="593" y="569"/>
                    <a:pt x="453" y="569"/>
                  </a:cubicBezTo>
                  <a:cubicBezTo>
                    <a:pt x="314" y="569"/>
                    <a:pt x="241" y="683"/>
                    <a:pt x="241" y="796"/>
                  </a:cubicBezTo>
                  <a:cubicBezTo>
                    <a:pt x="241" y="908"/>
                    <a:pt x="314" y="1022"/>
                    <a:pt x="453" y="1022"/>
                  </a:cubicBezTo>
                  <a:cubicBezTo>
                    <a:pt x="593" y="1022"/>
                    <a:pt x="666" y="908"/>
                    <a:pt x="666" y="7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1"/>
            </a:p>
          </p:txBody>
        </p:sp>
        <p:sp>
          <p:nvSpPr>
            <p:cNvPr id="64" name="Freeform 63">
              <a:extLst>
                <a:ext uri="{FF2B5EF4-FFF2-40B4-BE49-F238E27FC236}">
                  <a16:creationId xmlns:a16="http://schemas.microsoft.com/office/drawing/2014/main" id="{1B806B14-8C07-0F4D-B564-0FBB1ACC3987}"/>
                </a:ext>
              </a:extLst>
            </p:cNvPr>
            <p:cNvSpPr>
              <a:spLocks noEditPoints="1"/>
            </p:cNvSpPr>
            <p:nvPr userDrawn="1"/>
          </p:nvSpPr>
          <p:spPr bwMode="auto">
            <a:xfrm>
              <a:off x="3269" y="3538"/>
              <a:ext cx="224" cy="217"/>
            </a:xfrm>
            <a:custGeom>
              <a:avLst/>
              <a:gdLst>
                <a:gd name="T0" fmla="*/ 905 w 905"/>
                <a:gd name="T1" fmla="*/ 438 h 877"/>
                <a:gd name="T2" fmla="*/ 453 w 905"/>
                <a:gd name="T3" fmla="*/ 877 h 877"/>
                <a:gd name="T4" fmla="*/ 0 w 905"/>
                <a:gd name="T5" fmla="*/ 438 h 877"/>
                <a:gd name="T6" fmla="*/ 453 w 905"/>
                <a:gd name="T7" fmla="*/ 0 h 877"/>
                <a:gd name="T8" fmla="*/ 905 w 905"/>
                <a:gd name="T9" fmla="*/ 438 h 877"/>
                <a:gd name="T10" fmla="*/ 453 w 905"/>
                <a:gd name="T11" fmla="*/ 212 h 877"/>
                <a:gd name="T12" fmla="*/ 241 w 905"/>
                <a:gd name="T13" fmla="*/ 438 h 877"/>
                <a:gd name="T14" fmla="*/ 453 w 905"/>
                <a:gd name="T15" fmla="*/ 664 h 877"/>
                <a:gd name="T16" fmla="*/ 665 w 905"/>
                <a:gd name="T17" fmla="*/ 438 h 877"/>
                <a:gd name="T18" fmla="*/ 453 w 905"/>
                <a:gd name="T19" fmla="*/ 212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5" h="877">
                  <a:moveTo>
                    <a:pt x="905" y="438"/>
                  </a:moveTo>
                  <a:cubicBezTo>
                    <a:pt x="905" y="692"/>
                    <a:pt x="715" y="877"/>
                    <a:pt x="453" y="877"/>
                  </a:cubicBezTo>
                  <a:cubicBezTo>
                    <a:pt x="190" y="877"/>
                    <a:pt x="0" y="692"/>
                    <a:pt x="0" y="438"/>
                  </a:cubicBezTo>
                  <a:cubicBezTo>
                    <a:pt x="0" y="184"/>
                    <a:pt x="190" y="0"/>
                    <a:pt x="453" y="0"/>
                  </a:cubicBezTo>
                  <a:cubicBezTo>
                    <a:pt x="715" y="0"/>
                    <a:pt x="905" y="184"/>
                    <a:pt x="905" y="438"/>
                  </a:cubicBezTo>
                  <a:moveTo>
                    <a:pt x="453" y="212"/>
                  </a:moveTo>
                  <a:cubicBezTo>
                    <a:pt x="313" y="212"/>
                    <a:pt x="241" y="326"/>
                    <a:pt x="241" y="438"/>
                  </a:cubicBezTo>
                  <a:cubicBezTo>
                    <a:pt x="241" y="551"/>
                    <a:pt x="313" y="664"/>
                    <a:pt x="453" y="664"/>
                  </a:cubicBezTo>
                  <a:cubicBezTo>
                    <a:pt x="592" y="664"/>
                    <a:pt x="665" y="551"/>
                    <a:pt x="665" y="438"/>
                  </a:cubicBezTo>
                  <a:cubicBezTo>
                    <a:pt x="665" y="326"/>
                    <a:pt x="592" y="212"/>
                    <a:pt x="453" y="2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1"/>
            </a:p>
          </p:txBody>
        </p:sp>
        <p:sp>
          <p:nvSpPr>
            <p:cNvPr id="65" name="Freeform 64">
              <a:extLst>
                <a:ext uri="{FF2B5EF4-FFF2-40B4-BE49-F238E27FC236}">
                  <a16:creationId xmlns:a16="http://schemas.microsoft.com/office/drawing/2014/main" id="{FC43AA3D-6218-5F44-B42C-5CD72E76091E}"/>
                </a:ext>
              </a:extLst>
            </p:cNvPr>
            <p:cNvSpPr>
              <a:spLocks noEditPoints="1"/>
            </p:cNvSpPr>
            <p:nvPr userDrawn="1"/>
          </p:nvSpPr>
          <p:spPr bwMode="auto">
            <a:xfrm>
              <a:off x="4636" y="3449"/>
              <a:ext cx="95" cy="95"/>
            </a:xfrm>
            <a:custGeom>
              <a:avLst/>
              <a:gdLst>
                <a:gd name="T0" fmla="*/ 118 w 383"/>
                <a:gd name="T1" fmla="*/ 299 h 382"/>
                <a:gd name="T2" fmla="*/ 158 w 383"/>
                <a:gd name="T3" fmla="*/ 299 h 382"/>
                <a:gd name="T4" fmla="*/ 158 w 383"/>
                <a:gd name="T5" fmla="*/ 209 h 382"/>
                <a:gd name="T6" fmla="*/ 187 w 383"/>
                <a:gd name="T7" fmla="*/ 209 h 382"/>
                <a:gd name="T8" fmla="*/ 242 w 383"/>
                <a:gd name="T9" fmla="*/ 299 h 382"/>
                <a:gd name="T10" fmla="*/ 284 w 383"/>
                <a:gd name="T11" fmla="*/ 299 h 382"/>
                <a:gd name="T12" fmla="*/ 227 w 383"/>
                <a:gd name="T13" fmla="*/ 206 h 382"/>
                <a:gd name="T14" fmla="*/ 279 w 383"/>
                <a:gd name="T15" fmla="*/ 146 h 382"/>
                <a:gd name="T16" fmla="*/ 202 w 383"/>
                <a:gd name="T17" fmla="*/ 80 h 382"/>
                <a:gd name="T18" fmla="*/ 118 w 383"/>
                <a:gd name="T19" fmla="*/ 80 h 382"/>
                <a:gd name="T20" fmla="*/ 118 w 383"/>
                <a:gd name="T21" fmla="*/ 299 h 382"/>
                <a:gd name="T22" fmla="*/ 158 w 383"/>
                <a:gd name="T23" fmla="*/ 114 h 382"/>
                <a:gd name="T24" fmla="*/ 187 w 383"/>
                <a:gd name="T25" fmla="*/ 114 h 382"/>
                <a:gd name="T26" fmla="*/ 239 w 383"/>
                <a:gd name="T27" fmla="*/ 145 h 382"/>
                <a:gd name="T28" fmla="*/ 187 w 383"/>
                <a:gd name="T29" fmla="*/ 176 h 382"/>
                <a:gd name="T30" fmla="*/ 158 w 383"/>
                <a:gd name="T31" fmla="*/ 176 h 382"/>
                <a:gd name="T32" fmla="*/ 158 w 383"/>
                <a:gd name="T33" fmla="*/ 114 h 382"/>
                <a:gd name="T34" fmla="*/ 0 w 383"/>
                <a:gd name="T35" fmla="*/ 191 h 382"/>
                <a:gd name="T36" fmla="*/ 191 w 383"/>
                <a:gd name="T37" fmla="*/ 382 h 382"/>
                <a:gd name="T38" fmla="*/ 383 w 383"/>
                <a:gd name="T39" fmla="*/ 191 h 382"/>
                <a:gd name="T40" fmla="*/ 191 w 383"/>
                <a:gd name="T41" fmla="*/ 0 h 382"/>
                <a:gd name="T42" fmla="*/ 0 w 383"/>
                <a:gd name="T43" fmla="*/ 191 h 382"/>
                <a:gd name="T44" fmla="*/ 34 w 383"/>
                <a:gd name="T45" fmla="*/ 191 h 382"/>
                <a:gd name="T46" fmla="*/ 191 w 383"/>
                <a:gd name="T47" fmla="*/ 34 h 382"/>
                <a:gd name="T48" fmla="*/ 349 w 383"/>
                <a:gd name="T49" fmla="*/ 191 h 382"/>
                <a:gd name="T50" fmla="*/ 191 w 383"/>
                <a:gd name="T51" fmla="*/ 349 h 382"/>
                <a:gd name="T52" fmla="*/ 34 w 383"/>
                <a:gd name="T53" fmla="*/ 19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3" h="382">
                  <a:moveTo>
                    <a:pt x="118" y="299"/>
                  </a:moveTo>
                  <a:cubicBezTo>
                    <a:pt x="158" y="299"/>
                    <a:pt x="158" y="299"/>
                    <a:pt x="158" y="299"/>
                  </a:cubicBezTo>
                  <a:cubicBezTo>
                    <a:pt x="158" y="209"/>
                    <a:pt x="158" y="209"/>
                    <a:pt x="158" y="209"/>
                  </a:cubicBezTo>
                  <a:cubicBezTo>
                    <a:pt x="187" y="209"/>
                    <a:pt x="187" y="209"/>
                    <a:pt x="187" y="209"/>
                  </a:cubicBezTo>
                  <a:cubicBezTo>
                    <a:pt x="242" y="299"/>
                    <a:pt x="242" y="299"/>
                    <a:pt x="242" y="299"/>
                  </a:cubicBezTo>
                  <a:cubicBezTo>
                    <a:pt x="284" y="299"/>
                    <a:pt x="284" y="299"/>
                    <a:pt x="284" y="299"/>
                  </a:cubicBezTo>
                  <a:cubicBezTo>
                    <a:pt x="227" y="206"/>
                    <a:pt x="227" y="206"/>
                    <a:pt x="227" y="206"/>
                  </a:cubicBezTo>
                  <a:cubicBezTo>
                    <a:pt x="257" y="203"/>
                    <a:pt x="279" y="184"/>
                    <a:pt x="279" y="146"/>
                  </a:cubicBezTo>
                  <a:cubicBezTo>
                    <a:pt x="279" y="104"/>
                    <a:pt x="255" y="80"/>
                    <a:pt x="202" y="80"/>
                  </a:cubicBezTo>
                  <a:cubicBezTo>
                    <a:pt x="118" y="80"/>
                    <a:pt x="118" y="80"/>
                    <a:pt x="118" y="80"/>
                  </a:cubicBezTo>
                  <a:lnTo>
                    <a:pt x="118" y="299"/>
                  </a:lnTo>
                  <a:close/>
                  <a:moveTo>
                    <a:pt x="158" y="114"/>
                  </a:moveTo>
                  <a:cubicBezTo>
                    <a:pt x="187" y="114"/>
                    <a:pt x="187" y="114"/>
                    <a:pt x="187" y="114"/>
                  </a:cubicBezTo>
                  <a:cubicBezTo>
                    <a:pt x="212" y="114"/>
                    <a:pt x="239" y="115"/>
                    <a:pt x="239" y="145"/>
                  </a:cubicBezTo>
                  <a:cubicBezTo>
                    <a:pt x="239" y="174"/>
                    <a:pt x="212" y="176"/>
                    <a:pt x="187" y="176"/>
                  </a:cubicBezTo>
                  <a:cubicBezTo>
                    <a:pt x="158" y="176"/>
                    <a:pt x="158" y="176"/>
                    <a:pt x="158" y="176"/>
                  </a:cubicBezTo>
                  <a:lnTo>
                    <a:pt x="158" y="114"/>
                  </a:lnTo>
                  <a:close/>
                  <a:moveTo>
                    <a:pt x="0" y="191"/>
                  </a:moveTo>
                  <a:cubicBezTo>
                    <a:pt x="0" y="296"/>
                    <a:pt x="86" y="382"/>
                    <a:pt x="191" y="382"/>
                  </a:cubicBezTo>
                  <a:cubicBezTo>
                    <a:pt x="297" y="382"/>
                    <a:pt x="383" y="296"/>
                    <a:pt x="383" y="191"/>
                  </a:cubicBezTo>
                  <a:cubicBezTo>
                    <a:pt x="383" y="86"/>
                    <a:pt x="297" y="0"/>
                    <a:pt x="191" y="0"/>
                  </a:cubicBezTo>
                  <a:cubicBezTo>
                    <a:pt x="86" y="0"/>
                    <a:pt x="0" y="86"/>
                    <a:pt x="0" y="191"/>
                  </a:cubicBezTo>
                  <a:moveTo>
                    <a:pt x="34" y="191"/>
                  </a:moveTo>
                  <a:cubicBezTo>
                    <a:pt x="34" y="104"/>
                    <a:pt x="104" y="34"/>
                    <a:pt x="191" y="34"/>
                  </a:cubicBezTo>
                  <a:cubicBezTo>
                    <a:pt x="278" y="34"/>
                    <a:pt x="349" y="104"/>
                    <a:pt x="349" y="191"/>
                  </a:cubicBezTo>
                  <a:cubicBezTo>
                    <a:pt x="349" y="278"/>
                    <a:pt x="278" y="349"/>
                    <a:pt x="191" y="349"/>
                  </a:cubicBezTo>
                  <a:cubicBezTo>
                    <a:pt x="104" y="349"/>
                    <a:pt x="34" y="278"/>
                    <a:pt x="34" y="1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1"/>
            </a:p>
          </p:txBody>
        </p:sp>
        <p:sp>
          <p:nvSpPr>
            <p:cNvPr id="66" name="Freeform 65">
              <a:extLst>
                <a:ext uri="{FF2B5EF4-FFF2-40B4-BE49-F238E27FC236}">
                  <a16:creationId xmlns:a16="http://schemas.microsoft.com/office/drawing/2014/main" id="{FA52EE74-F9BE-524C-BDD0-CD2D80ADBAA6}"/>
                </a:ext>
              </a:extLst>
            </p:cNvPr>
            <p:cNvSpPr>
              <a:spLocks/>
            </p:cNvSpPr>
            <p:nvPr userDrawn="1"/>
          </p:nvSpPr>
          <p:spPr bwMode="auto">
            <a:xfrm>
              <a:off x="3768" y="1895"/>
              <a:ext cx="434" cy="1109"/>
            </a:xfrm>
            <a:custGeom>
              <a:avLst/>
              <a:gdLst>
                <a:gd name="T0" fmla="*/ 509 w 1751"/>
                <a:gd name="T1" fmla="*/ 0 h 4481"/>
                <a:gd name="T2" fmla="*/ 509 w 1751"/>
                <a:gd name="T3" fmla="*/ 2792 h 4481"/>
                <a:gd name="T4" fmla="*/ 161 w 1751"/>
                <a:gd name="T5" fmla="*/ 2452 h 4481"/>
                <a:gd name="T6" fmla="*/ 161 w 1751"/>
                <a:gd name="T7" fmla="*/ 3527 h 4481"/>
                <a:gd name="T8" fmla="*/ 19 w 1751"/>
                <a:gd name="T9" fmla="*/ 4087 h 4481"/>
                <a:gd name="T10" fmla="*/ 17 w 1751"/>
                <a:gd name="T11" fmla="*/ 4090 h 4481"/>
                <a:gd name="T12" fmla="*/ 0 w 1751"/>
                <a:gd name="T13" fmla="*/ 4110 h 4481"/>
                <a:gd name="T14" fmla="*/ 393 w 1751"/>
                <a:gd name="T15" fmla="*/ 4481 h 4481"/>
                <a:gd name="T16" fmla="*/ 1751 w 1751"/>
                <a:gd name="T17" fmla="*/ 4481 h 4481"/>
                <a:gd name="T18" fmla="*/ 1751 w 1751"/>
                <a:gd name="T19" fmla="*/ 0 h 4481"/>
                <a:gd name="T20" fmla="*/ 509 w 1751"/>
                <a:gd name="T21" fmla="*/ 0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1" h="4481">
                  <a:moveTo>
                    <a:pt x="509" y="0"/>
                  </a:moveTo>
                  <a:cubicBezTo>
                    <a:pt x="509" y="2792"/>
                    <a:pt x="509" y="2792"/>
                    <a:pt x="509" y="2792"/>
                  </a:cubicBezTo>
                  <a:cubicBezTo>
                    <a:pt x="161" y="2452"/>
                    <a:pt x="161" y="2452"/>
                    <a:pt x="161" y="2452"/>
                  </a:cubicBezTo>
                  <a:cubicBezTo>
                    <a:pt x="161" y="3527"/>
                    <a:pt x="161" y="3527"/>
                    <a:pt x="161" y="3527"/>
                  </a:cubicBezTo>
                  <a:cubicBezTo>
                    <a:pt x="161" y="3775"/>
                    <a:pt x="139" y="3938"/>
                    <a:pt x="19" y="4087"/>
                  </a:cubicBezTo>
                  <a:cubicBezTo>
                    <a:pt x="17" y="4090"/>
                    <a:pt x="17" y="4090"/>
                    <a:pt x="17" y="4090"/>
                  </a:cubicBezTo>
                  <a:cubicBezTo>
                    <a:pt x="11" y="4097"/>
                    <a:pt x="5" y="4103"/>
                    <a:pt x="0" y="4110"/>
                  </a:cubicBezTo>
                  <a:cubicBezTo>
                    <a:pt x="393" y="4481"/>
                    <a:pt x="393" y="4481"/>
                    <a:pt x="393" y="4481"/>
                  </a:cubicBezTo>
                  <a:cubicBezTo>
                    <a:pt x="1751" y="4481"/>
                    <a:pt x="1751" y="4481"/>
                    <a:pt x="1751" y="4481"/>
                  </a:cubicBezTo>
                  <a:cubicBezTo>
                    <a:pt x="1751" y="0"/>
                    <a:pt x="1751" y="0"/>
                    <a:pt x="1751" y="0"/>
                  </a:cubicBezTo>
                  <a:lnTo>
                    <a:pt x="50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1"/>
            </a:p>
          </p:txBody>
        </p:sp>
        <p:sp>
          <p:nvSpPr>
            <p:cNvPr id="67" name="Freeform 66">
              <a:extLst>
                <a:ext uri="{FF2B5EF4-FFF2-40B4-BE49-F238E27FC236}">
                  <a16:creationId xmlns:a16="http://schemas.microsoft.com/office/drawing/2014/main" id="{CBEDE5D4-5500-494D-A1EE-CB749746A46D}"/>
                </a:ext>
              </a:extLst>
            </p:cNvPr>
            <p:cNvSpPr>
              <a:spLocks/>
            </p:cNvSpPr>
            <p:nvPr userDrawn="1"/>
          </p:nvSpPr>
          <p:spPr bwMode="auto">
            <a:xfrm>
              <a:off x="2850" y="1895"/>
              <a:ext cx="523" cy="1109"/>
            </a:xfrm>
            <a:custGeom>
              <a:avLst/>
              <a:gdLst>
                <a:gd name="T0" fmla="*/ 1242 w 2112"/>
                <a:gd name="T1" fmla="*/ 1773 h 4481"/>
                <a:gd name="T2" fmla="*/ 1839 w 2112"/>
                <a:gd name="T3" fmla="*/ 2338 h 4481"/>
                <a:gd name="T4" fmla="*/ 1856 w 2112"/>
                <a:gd name="T5" fmla="*/ 1719 h 4481"/>
                <a:gd name="T6" fmla="*/ 1912 w 2112"/>
                <a:gd name="T7" fmla="*/ 1629 h 4481"/>
                <a:gd name="T8" fmla="*/ 2062 w 2112"/>
                <a:gd name="T9" fmla="*/ 795 h 4481"/>
                <a:gd name="T10" fmla="*/ 2112 w 2112"/>
                <a:gd name="T11" fmla="*/ 740 h 4481"/>
                <a:gd name="T12" fmla="*/ 1354 w 2112"/>
                <a:gd name="T13" fmla="*/ 0 h 4481"/>
                <a:gd name="T14" fmla="*/ 0 w 2112"/>
                <a:gd name="T15" fmla="*/ 0 h 4481"/>
                <a:gd name="T16" fmla="*/ 0 w 2112"/>
                <a:gd name="T17" fmla="*/ 4481 h 4481"/>
                <a:gd name="T18" fmla="*/ 1242 w 2112"/>
                <a:gd name="T19" fmla="*/ 4481 h 4481"/>
                <a:gd name="T20" fmla="*/ 1242 w 2112"/>
                <a:gd name="T21" fmla="*/ 1773 h 4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2" h="4481">
                  <a:moveTo>
                    <a:pt x="1242" y="1773"/>
                  </a:moveTo>
                  <a:cubicBezTo>
                    <a:pt x="1242" y="1773"/>
                    <a:pt x="1790" y="2292"/>
                    <a:pt x="1839" y="2338"/>
                  </a:cubicBezTo>
                  <a:cubicBezTo>
                    <a:pt x="1787" y="2144"/>
                    <a:pt x="1751" y="1887"/>
                    <a:pt x="1856" y="1719"/>
                  </a:cubicBezTo>
                  <a:cubicBezTo>
                    <a:pt x="1912" y="1629"/>
                    <a:pt x="1912" y="1629"/>
                    <a:pt x="1912" y="1629"/>
                  </a:cubicBezTo>
                  <a:cubicBezTo>
                    <a:pt x="1855" y="1323"/>
                    <a:pt x="1869" y="1006"/>
                    <a:pt x="2062" y="795"/>
                  </a:cubicBezTo>
                  <a:cubicBezTo>
                    <a:pt x="2112" y="740"/>
                    <a:pt x="2112" y="740"/>
                    <a:pt x="2112" y="740"/>
                  </a:cubicBezTo>
                  <a:cubicBezTo>
                    <a:pt x="1354" y="0"/>
                    <a:pt x="1354" y="0"/>
                    <a:pt x="1354" y="0"/>
                  </a:cubicBezTo>
                  <a:cubicBezTo>
                    <a:pt x="0" y="0"/>
                    <a:pt x="0" y="0"/>
                    <a:pt x="0" y="0"/>
                  </a:cubicBezTo>
                  <a:cubicBezTo>
                    <a:pt x="0" y="4481"/>
                    <a:pt x="0" y="4481"/>
                    <a:pt x="0" y="4481"/>
                  </a:cubicBezTo>
                  <a:cubicBezTo>
                    <a:pt x="1242" y="4481"/>
                    <a:pt x="1242" y="4481"/>
                    <a:pt x="1242" y="4481"/>
                  </a:cubicBezTo>
                  <a:lnTo>
                    <a:pt x="1242" y="17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1"/>
            </a:p>
          </p:txBody>
        </p:sp>
        <p:sp>
          <p:nvSpPr>
            <p:cNvPr id="68" name="Freeform 67">
              <a:extLst>
                <a:ext uri="{FF2B5EF4-FFF2-40B4-BE49-F238E27FC236}">
                  <a16:creationId xmlns:a16="http://schemas.microsoft.com/office/drawing/2014/main" id="{3374E4E7-3472-E34E-9607-8FC0F351B613}"/>
                </a:ext>
              </a:extLst>
            </p:cNvPr>
            <p:cNvSpPr>
              <a:spLocks/>
            </p:cNvSpPr>
            <p:nvPr userDrawn="1"/>
          </p:nvSpPr>
          <p:spPr bwMode="auto">
            <a:xfrm>
              <a:off x="3792" y="3082"/>
              <a:ext cx="352" cy="210"/>
            </a:xfrm>
            <a:custGeom>
              <a:avLst/>
              <a:gdLst>
                <a:gd name="T0" fmla="*/ 264 w 1420"/>
                <a:gd name="T1" fmla="*/ 22 h 850"/>
                <a:gd name="T2" fmla="*/ 977 w 1420"/>
                <a:gd name="T3" fmla="*/ 90 h 850"/>
                <a:gd name="T4" fmla="*/ 1098 w 1420"/>
                <a:gd name="T5" fmla="*/ 235 h 850"/>
                <a:gd name="T6" fmla="*/ 839 w 1420"/>
                <a:gd name="T7" fmla="*/ 204 h 850"/>
                <a:gd name="T8" fmla="*/ 830 w 1420"/>
                <a:gd name="T9" fmla="*/ 299 h 850"/>
                <a:gd name="T10" fmla="*/ 1115 w 1420"/>
                <a:gd name="T11" fmla="*/ 258 h 850"/>
                <a:gd name="T12" fmla="*/ 1406 w 1420"/>
                <a:gd name="T13" fmla="*/ 463 h 850"/>
                <a:gd name="T14" fmla="*/ 1104 w 1420"/>
                <a:gd name="T15" fmla="*/ 436 h 850"/>
                <a:gd name="T16" fmla="*/ 636 w 1420"/>
                <a:gd name="T17" fmla="*/ 622 h 850"/>
                <a:gd name="T18" fmla="*/ 120 w 1420"/>
                <a:gd name="T19" fmla="*/ 850 h 850"/>
                <a:gd name="T20" fmla="*/ 429 w 1420"/>
                <a:gd name="T21" fmla="*/ 520 h 850"/>
                <a:gd name="T22" fmla="*/ 131 w 1420"/>
                <a:gd name="T23" fmla="*/ 416 h 850"/>
                <a:gd name="T24" fmla="*/ 375 w 1420"/>
                <a:gd name="T25" fmla="*/ 203 h 850"/>
                <a:gd name="T26" fmla="*/ 0 w 1420"/>
                <a:gd name="T27" fmla="*/ 0 h 850"/>
                <a:gd name="T28" fmla="*/ 264 w 1420"/>
                <a:gd name="T29" fmla="*/ 2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0" h="850">
                  <a:moveTo>
                    <a:pt x="264" y="22"/>
                  </a:moveTo>
                  <a:cubicBezTo>
                    <a:pt x="558" y="44"/>
                    <a:pt x="767" y="64"/>
                    <a:pt x="977" y="90"/>
                  </a:cubicBezTo>
                  <a:cubicBezTo>
                    <a:pt x="1057" y="100"/>
                    <a:pt x="1088" y="192"/>
                    <a:pt x="1098" y="235"/>
                  </a:cubicBezTo>
                  <a:cubicBezTo>
                    <a:pt x="998" y="210"/>
                    <a:pt x="839" y="204"/>
                    <a:pt x="839" y="204"/>
                  </a:cubicBezTo>
                  <a:cubicBezTo>
                    <a:pt x="830" y="299"/>
                    <a:pt x="830" y="299"/>
                    <a:pt x="830" y="299"/>
                  </a:cubicBezTo>
                  <a:cubicBezTo>
                    <a:pt x="830" y="299"/>
                    <a:pt x="966" y="260"/>
                    <a:pt x="1115" y="258"/>
                  </a:cubicBezTo>
                  <a:cubicBezTo>
                    <a:pt x="1115" y="258"/>
                    <a:pt x="1420" y="257"/>
                    <a:pt x="1406" y="463"/>
                  </a:cubicBezTo>
                  <a:cubicBezTo>
                    <a:pt x="1322" y="405"/>
                    <a:pt x="1152" y="428"/>
                    <a:pt x="1104" y="436"/>
                  </a:cubicBezTo>
                  <a:cubicBezTo>
                    <a:pt x="951" y="461"/>
                    <a:pt x="805" y="532"/>
                    <a:pt x="636" y="622"/>
                  </a:cubicBezTo>
                  <a:cubicBezTo>
                    <a:pt x="482" y="703"/>
                    <a:pt x="315" y="791"/>
                    <a:pt x="120" y="850"/>
                  </a:cubicBezTo>
                  <a:cubicBezTo>
                    <a:pt x="206" y="767"/>
                    <a:pt x="429" y="520"/>
                    <a:pt x="429" y="520"/>
                  </a:cubicBezTo>
                  <a:cubicBezTo>
                    <a:pt x="131" y="416"/>
                    <a:pt x="131" y="416"/>
                    <a:pt x="131" y="416"/>
                  </a:cubicBezTo>
                  <a:cubicBezTo>
                    <a:pt x="375" y="203"/>
                    <a:pt x="375" y="203"/>
                    <a:pt x="375" y="203"/>
                  </a:cubicBezTo>
                  <a:cubicBezTo>
                    <a:pt x="0" y="0"/>
                    <a:pt x="0" y="0"/>
                    <a:pt x="0" y="0"/>
                  </a:cubicBezTo>
                  <a:cubicBezTo>
                    <a:pt x="93" y="8"/>
                    <a:pt x="182" y="15"/>
                    <a:pt x="264"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1"/>
            </a:p>
          </p:txBody>
        </p:sp>
        <p:sp>
          <p:nvSpPr>
            <p:cNvPr id="69" name="Freeform 68">
              <a:extLst>
                <a:ext uri="{FF2B5EF4-FFF2-40B4-BE49-F238E27FC236}">
                  <a16:creationId xmlns:a16="http://schemas.microsoft.com/office/drawing/2014/main" id="{7A7FB9A9-D903-AB44-8509-AEDFA873CE75}"/>
                </a:ext>
              </a:extLst>
            </p:cNvPr>
            <p:cNvSpPr>
              <a:spLocks/>
            </p:cNvSpPr>
            <p:nvPr userDrawn="1"/>
          </p:nvSpPr>
          <p:spPr bwMode="auto">
            <a:xfrm>
              <a:off x="3750" y="1503"/>
              <a:ext cx="59" cy="1386"/>
            </a:xfrm>
            <a:custGeom>
              <a:avLst/>
              <a:gdLst>
                <a:gd name="T0" fmla="*/ 236 w 236"/>
                <a:gd name="T1" fmla="*/ 0 h 5594"/>
                <a:gd name="T2" fmla="*/ 116 w 236"/>
                <a:gd name="T3" fmla="*/ 1792 h 5594"/>
                <a:gd name="T4" fmla="*/ 116 w 236"/>
                <a:gd name="T5" fmla="*/ 5108 h 5594"/>
                <a:gd name="T6" fmla="*/ 0 w 236"/>
                <a:gd name="T7" fmla="*/ 5594 h 5594"/>
              </a:gdLst>
              <a:ahLst/>
              <a:cxnLst>
                <a:cxn ang="0">
                  <a:pos x="T0" y="T1"/>
                </a:cxn>
                <a:cxn ang="0">
                  <a:pos x="T2" y="T3"/>
                </a:cxn>
                <a:cxn ang="0">
                  <a:pos x="T4" y="T5"/>
                </a:cxn>
                <a:cxn ang="0">
                  <a:pos x="T6" y="T7"/>
                </a:cxn>
              </a:cxnLst>
              <a:rect l="0" t="0" r="r" b="b"/>
              <a:pathLst>
                <a:path w="236" h="5594">
                  <a:moveTo>
                    <a:pt x="236" y="0"/>
                  </a:moveTo>
                  <a:cubicBezTo>
                    <a:pt x="236" y="0"/>
                    <a:pt x="116" y="644"/>
                    <a:pt x="116" y="1792"/>
                  </a:cubicBezTo>
                  <a:cubicBezTo>
                    <a:pt x="116" y="5108"/>
                    <a:pt x="116" y="5108"/>
                    <a:pt x="116" y="5108"/>
                  </a:cubicBezTo>
                  <a:cubicBezTo>
                    <a:pt x="116" y="5337"/>
                    <a:pt x="96" y="5474"/>
                    <a:pt x="0" y="55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1"/>
            </a:p>
          </p:txBody>
        </p:sp>
        <p:sp>
          <p:nvSpPr>
            <p:cNvPr id="70" name="Freeform 69">
              <a:extLst>
                <a:ext uri="{FF2B5EF4-FFF2-40B4-BE49-F238E27FC236}">
                  <a16:creationId xmlns:a16="http://schemas.microsoft.com/office/drawing/2014/main" id="{FC28484A-7EDA-F545-869F-81A3A5093258}"/>
                </a:ext>
              </a:extLst>
            </p:cNvPr>
            <p:cNvSpPr>
              <a:spLocks/>
            </p:cNvSpPr>
            <p:nvPr userDrawn="1"/>
          </p:nvSpPr>
          <p:spPr bwMode="auto">
            <a:xfrm>
              <a:off x="2919" y="1494"/>
              <a:ext cx="934" cy="1816"/>
            </a:xfrm>
            <a:custGeom>
              <a:avLst/>
              <a:gdLst>
                <a:gd name="T0" fmla="*/ 3358 w 3774"/>
                <a:gd name="T1" fmla="*/ 5632 h 7335"/>
                <a:gd name="T2" fmla="*/ 3079 w 3774"/>
                <a:gd name="T3" fmla="*/ 6187 h 7335"/>
                <a:gd name="T4" fmla="*/ 3079 w 3774"/>
                <a:gd name="T5" fmla="*/ 6187 h 7335"/>
                <a:gd name="T6" fmla="*/ 3302 w 3774"/>
                <a:gd name="T7" fmla="*/ 6410 h 7335"/>
                <a:gd name="T8" fmla="*/ 3720 w 3774"/>
                <a:gd name="T9" fmla="*/ 6636 h 7335"/>
                <a:gd name="T10" fmla="*/ 3449 w 3774"/>
                <a:gd name="T11" fmla="*/ 6873 h 7335"/>
                <a:gd name="T12" fmla="*/ 3774 w 3774"/>
                <a:gd name="T13" fmla="*/ 6975 h 7335"/>
                <a:gd name="T14" fmla="*/ 3441 w 3774"/>
                <a:gd name="T15" fmla="*/ 7312 h 7335"/>
                <a:gd name="T16" fmla="*/ 3169 w 3774"/>
                <a:gd name="T17" fmla="*/ 7335 h 7335"/>
                <a:gd name="T18" fmla="*/ 1281 w 3774"/>
                <a:gd name="T19" fmla="*/ 6924 h 7335"/>
                <a:gd name="T20" fmla="*/ 636 w 3774"/>
                <a:gd name="T21" fmla="*/ 7086 h 7335"/>
                <a:gd name="T22" fmla="*/ 823 w 3774"/>
                <a:gd name="T23" fmla="*/ 6882 h 7335"/>
                <a:gd name="T24" fmla="*/ 339 w 3774"/>
                <a:gd name="T25" fmla="*/ 6912 h 7335"/>
                <a:gd name="T26" fmla="*/ 675 w 3774"/>
                <a:gd name="T27" fmla="*/ 6684 h 7335"/>
                <a:gd name="T28" fmla="*/ 0 w 3774"/>
                <a:gd name="T29" fmla="*/ 6500 h 7335"/>
                <a:gd name="T30" fmla="*/ 1280 w 3774"/>
                <a:gd name="T31" fmla="*/ 6465 h 7335"/>
                <a:gd name="T32" fmla="*/ 2083 w 3774"/>
                <a:gd name="T33" fmla="*/ 6498 h 7335"/>
                <a:gd name="T34" fmla="*/ 1500 w 3774"/>
                <a:gd name="T35" fmla="*/ 6006 h 7335"/>
                <a:gd name="T36" fmla="*/ 1976 w 3774"/>
                <a:gd name="T37" fmla="*/ 6078 h 7335"/>
                <a:gd name="T38" fmla="*/ 1432 w 3774"/>
                <a:gd name="T39" fmla="*/ 5412 h 7335"/>
                <a:gd name="T40" fmla="*/ 1964 w 3774"/>
                <a:gd name="T41" fmla="*/ 5598 h 7335"/>
                <a:gd name="T42" fmla="*/ 1482 w 3774"/>
                <a:gd name="T43" fmla="*/ 4831 h 7335"/>
                <a:gd name="T44" fmla="*/ 1902 w 3774"/>
                <a:gd name="T45" fmla="*/ 5096 h 7335"/>
                <a:gd name="T46" fmla="*/ 1544 w 3774"/>
                <a:gd name="T47" fmla="*/ 4223 h 7335"/>
                <a:gd name="T48" fmla="*/ 1936 w 3774"/>
                <a:gd name="T49" fmla="*/ 4487 h 7335"/>
                <a:gd name="T50" fmla="*/ 1678 w 3774"/>
                <a:gd name="T51" fmla="*/ 3401 h 7335"/>
                <a:gd name="T52" fmla="*/ 2063 w 3774"/>
                <a:gd name="T53" fmla="*/ 4032 h 7335"/>
                <a:gd name="T54" fmla="*/ 1872 w 3774"/>
                <a:gd name="T55" fmla="*/ 2493 h 7335"/>
                <a:gd name="T56" fmla="*/ 2345 w 3774"/>
                <a:gd name="T57" fmla="*/ 3685 h 7335"/>
                <a:gd name="T58" fmla="*/ 2340 w 3774"/>
                <a:gd name="T59" fmla="*/ 1341 h 7335"/>
                <a:gd name="T60" fmla="*/ 2525 w 3774"/>
                <a:gd name="T61" fmla="*/ 2863 h 7335"/>
                <a:gd name="T62" fmla="*/ 3007 w 3774"/>
                <a:gd name="T63" fmla="*/ 550 h 7335"/>
                <a:gd name="T64" fmla="*/ 2911 w 3774"/>
                <a:gd name="T65" fmla="*/ 2268 h 7335"/>
                <a:gd name="T66" fmla="*/ 3594 w 3774"/>
                <a:gd name="T67" fmla="*/ 38 h 7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74" h="7335">
                  <a:moveTo>
                    <a:pt x="3358" y="5632"/>
                  </a:moveTo>
                  <a:cubicBezTo>
                    <a:pt x="3219" y="5793"/>
                    <a:pt x="3040" y="6021"/>
                    <a:pt x="3079" y="6187"/>
                  </a:cubicBezTo>
                  <a:cubicBezTo>
                    <a:pt x="3079" y="6187"/>
                    <a:pt x="3079" y="6187"/>
                    <a:pt x="3079" y="6187"/>
                  </a:cubicBezTo>
                  <a:cubicBezTo>
                    <a:pt x="3107" y="6325"/>
                    <a:pt x="3302" y="6410"/>
                    <a:pt x="3302" y="6410"/>
                  </a:cubicBezTo>
                  <a:cubicBezTo>
                    <a:pt x="3720" y="6636"/>
                    <a:pt x="3720" y="6636"/>
                    <a:pt x="3720" y="6636"/>
                  </a:cubicBezTo>
                  <a:cubicBezTo>
                    <a:pt x="3449" y="6873"/>
                    <a:pt x="3449" y="6873"/>
                    <a:pt x="3449" y="6873"/>
                  </a:cubicBezTo>
                  <a:cubicBezTo>
                    <a:pt x="3774" y="6975"/>
                    <a:pt x="3774" y="6975"/>
                    <a:pt x="3774" y="6975"/>
                  </a:cubicBezTo>
                  <a:cubicBezTo>
                    <a:pt x="3774" y="6975"/>
                    <a:pt x="3476" y="7281"/>
                    <a:pt x="3441" y="7312"/>
                  </a:cubicBezTo>
                  <a:cubicBezTo>
                    <a:pt x="3356" y="7326"/>
                    <a:pt x="3266" y="7335"/>
                    <a:pt x="3169" y="7335"/>
                  </a:cubicBezTo>
                  <a:cubicBezTo>
                    <a:pt x="2479" y="7335"/>
                    <a:pt x="1519" y="6927"/>
                    <a:pt x="1281" y="6924"/>
                  </a:cubicBezTo>
                  <a:cubicBezTo>
                    <a:pt x="995" y="6921"/>
                    <a:pt x="636" y="7086"/>
                    <a:pt x="636" y="7086"/>
                  </a:cubicBezTo>
                  <a:cubicBezTo>
                    <a:pt x="823" y="6882"/>
                    <a:pt x="823" y="6882"/>
                    <a:pt x="823" y="6882"/>
                  </a:cubicBezTo>
                  <a:cubicBezTo>
                    <a:pt x="823" y="6882"/>
                    <a:pt x="577" y="6932"/>
                    <a:pt x="339" y="6912"/>
                  </a:cubicBezTo>
                  <a:cubicBezTo>
                    <a:pt x="675" y="6684"/>
                    <a:pt x="675" y="6684"/>
                    <a:pt x="675" y="6684"/>
                  </a:cubicBezTo>
                  <a:cubicBezTo>
                    <a:pt x="380" y="6674"/>
                    <a:pt x="122" y="6586"/>
                    <a:pt x="0" y="6500"/>
                  </a:cubicBezTo>
                  <a:cubicBezTo>
                    <a:pt x="0" y="6500"/>
                    <a:pt x="543" y="6457"/>
                    <a:pt x="1280" y="6465"/>
                  </a:cubicBezTo>
                  <a:cubicBezTo>
                    <a:pt x="1578" y="6468"/>
                    <a:pt x="2083" y="6498"/>
                    <a:pt x="2083" y="6498"/>
                  </a:cubicBezTo>
                  <a:cubicBezTo>
                    <a:pt x="1834" y="6392"/>
                    <a:pt x="1600" y="6252"/>
                    <a:pt x="1500" y="6006"/>
                  </a:cubicBezTo>
                  <a:cubicBezTo>
                    <a:pt x="1976" y="6078"/>
                    <a:pt x="1976" y="6078"/>
                    <a:pt x="1976" y="6078"/>
                  </a:cubicBezTo>
                  <a:cubicBezTo>
                    <a:pt x="1776" y="5956"/>
                    <a:pt x="1486" y="5649"/>
                    <a:pt x="1432" y="5412"/>
                  </a:cubicBezTo>
                  <a:cubicBezTo>
                    <a:pt x="1964" y="5598"/>
                    <a:pt x="1964" y="5598"/>
                    <a:pt x="1964" y="5598"/>
                  </a:cubicBezTo>
                  <a:cubicBezTo>
                    <a:pt x="1869" y="5496"/>
                    <a:pt x="1541" y="5188"/>
                    <a:pt x="1482" y="4831"/>
                  </a:cubicBezTo>
                  <a:cubicBezTo>
                    <a:pt x="1902" y="5096"/>
                    <a:pt x="1902" y="5096"/>
                    <a:pt x="1902" y="5096"/>
                  </a:cubicBezTo>
                  <a:cubicBezTo>
                    <a:pt x="1792" y="4985"/>
                    <a:pt x="1493" y="4396"/>
                    <a:pt x="1544" y="4223"/>
                  </a:cubicBezTo>
                  <a:cubicBezTo>
                    <a:pt x="1936" y="4487"/>
                    <a:pt x="1936" y="4487"/>
                    <a:pt x="1936" y="4487"/>
                  </a:cubicBezTo>
                  <a:cubicBezTo>
                    <a:pt x="1748" y="4255"/>
                    <a:pt x="1529" y="3640"/>
                    <a:pt x="1678" y="3401"/>
                  </a:cubicBezTo>
                  <a:cubicBezTo>
                    <a:pt x="1797" y="3864"/>
                    <a:pt x="2063" y="4032"/>
                    <a:pt x="2063" y="4032"/>
                  </a:cubicBezTo>
                  <a:cubicBezTo>
                    <a:pt x="1889" y="3780"/>
                    <a:pt x="1513" y="2887"/>
                    <a:pt x="1872" y="2493"/>
                  </a:cubicBezTo>
                  <a:cubicBezTo>
                    <a:pt x="1966" y="3384"/>
                    <a:pt x="2345" y="3685"/>
                    <a:pt x="2345" y="3685"/>
                  </a:cubicBezTo>
                  <a:cubicBezTo>
                    <a:pt x="2031" y="3186"/>
                    <a:pt x="1674" y="1652"/>
                    <a:pt x="2340" y="1341"/>
                  </a:cubicBezTo>
                  <a:cubicBezTo>
                    <a:pt x="2210" y="2327"/>
                    <a:pt x="2525" y="2863"/>
                    <a:pt x="2525" y="2863"/>
                  </a:cubicBezTo>
                  <a:cubicBezTo>
                    <a:pt x="2326" y="1955"/>
                    <a:pt x="2332" y="668"/>
                    <a:pt x="3007" y="550"/>
                  </a:cubicBezTo>
                  <a:cubicBezTo>
                    <a:pt x="2676" y="1520"/>
                    <a:pt x="2911" y="2268"/>
                    <a:pt x="2911" y="2268"/>
                  </a:cubicBezTo>
                  <a:cubicBezTo>
                    <a:pt x="2863" y="0"/>
                    <a:pt x="3594" y="38"/>
                    <a:pt x="3594"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351"/>
            </a:p>
          </p:txBody>
        </p:sp>
      </p:grpSp>
      <p:sp>
        <p:nvSpPr>
          <p:cNvPr id="28" name="Title 1">
            <a:extLst>
              <a:ext uri="{FF2B5EF4-FFF2-40B4-BE49-F238E27FC236}">
                <a16:creationId xmlns:a16="http://schemas.microsoft.com/office/drawing/2014/main" id="{01BB3325-8865-A24E-9E0E-637AE1E66BD2}"/>
              </a:ext>
            </a:extLst>
          </p:cNvPr>
          <p:cNvSpPr>
            <a:spLocks noGrp="1"/>
          </p:cNvSpPr>
          <p:nvPr>
            <p:ph type="title"/>
          </p:nvPr>
        </p:nvSpPr>
        <p:spPr>
          <a:xfrm>
            <a:off x="378619" y="549280"/>
            <a:ext cx="4327922" cy="1462405"/>
          </a:xfrm>
        </p:spPr>
        <p:txBody>
          <a:bodyPr/>
          <a:lstStyle>
            <a:lvl1pPr>
              <a:defRPr>
                <a:solidFill>
                  <a:schemeClr val="bg1"/>
                </a:solidFill>
              </a:defRPr>
            </a:lvl1pPr>
          </a:lstStyle>
          <a:p>
            <a:r>
              <a:rPr lang="en-US"/>
              <a:t>Click to edit Master title style</a:t>
            </a:r>
            <a:endParaRPr lang="en-GB"/>
          </a:p>
        </p:txBody>
      </p:sp>
      <p:sp>
        <p:nvSpPr>
          <p:cNvPr id="30" name="Subtitle or Presenter">
            <a:extLst>
              <a:ext uri="{FF2B5EF4-FFF2-40B4-BE49-F238E27FC236}">
                <a16:creationId xmlns:a16="http://schemas.microsoft.com/office/drawing/2014/main" id="{D204E043-1025-EC48-829B-ABB5DBC0382E}"/>
              </a:ext>
            </a:extLst>
          </p:cNvPr>
          <p:cNvSpPr>
            <a:spLocks noGrp="1"/>
          </p:cNvSpPr>
          <p:nvPr>
            <p:ph type="body" sz="quarter" idx="12" hasCustomPrompt="1"/>
          </p:nvPr>
        </p:nvSpPr>
        <p:spPr>
          <a:xfrm>
            <a:off x="378618" y="2634114"/>
            <a:ext cx="2044542" cy="639673"/>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 or </a:t>
            </a:r>
            <a:br>
              <a:rPr lang="en-US"/>
            </a:br>
            <a:r>
              <a:rPr lang="en-US"/>
              <a:t>Presenter</a:t>
            </a:r>
          </a:p>
        </p:txBody>
      </p:sp>
      <p:sp>
        <p:nvSpPr>
          <p:cNvPr id="31" name="Date">
            <a:extLst>
              <a:ext uri="{FF2B5EF4-FFF2-40B4-BE49-F238E27FC236}">
                <a16:creationId xmlns:a16="http://schemas.microsoft.com/office/drawing/2014/main" id="{9773E334-7E20-F144-8F18-14E3714D2AFC}"/>
              </a:ext>
            </a:extLst>
          </p:cNvPr>
          <p:cNvSpPr>
            <a:spLocks noGrp="1"/>
          </p:cNvSpPr>
          <p:nvPr>
            <p:ph type="body" sz="quarter" idx="13" hasCustomPrompt="1"/>
          </p:nvPr>
        </p:nvSpPr>
        <p:spPr>
          <a:xfrm>
            <a:off x="2661999" y="2634114"/>
            <a:ext cx="2044542" cy="639673"/>
          </a:xfrm>
        </p:spPr>
        <p:txBody>
          <a:bodyPr/>
          <a:lstStyle>
            <a:lvl1pPr>
              <a:lnSpc>
                <a:spcPct val="112000"/>
              </a:lnSpc>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sp>
        <p:nvSpPr>
          <p:cNvPr id="32" name="Text Placeholder 2">
            <a:extLst>
              <a:ext uri="{FF2B5EF4-FFF2-40B4-BE49-F238E27FC236}">
                <a16:creationId xmlns:a16="http://schemas.microsoft.com/office/drawing/2014/main" id="{7E85BCEA-7262-134E-BA8E-1744D7C90553}"/>
              </a:ext>
            </a:extLst>
          </p:cNvPr>
          <p:cNvSpPr>
            <a:spLocks noGrp="1"/>
          </p:cNvSpPr>
          <p:nvPr>
            <p:ph type="body" sz="quarter" idx="14" hasCustomPrompt="1"/>
          </p:nvPr>
        </p:nvSpPr>
        <p:spPr>
          <a:xfrm>
            <a:off x="378619" y="2207368"/>
            <a:ext cx="4327922" cy="271672"/>
          </a:xfrm>
        </p:spPr>
        <p:txBody>
          <a:bodyPr/>
          <a:lstStyle>
            <a:lvl1pPr>
              <a:defRPr sz="1200" b="1">
                <a:ln>
                  <a:noFill/>
                </a:ln>
                <a:solidFill>
                  <a:schemeClr val="bg1"/>
                </a:solidFill>
              </a:defRPr>
            </a:lvl1pPr>
          </a:lstStyle>
          <a:p>
            <a:pPr lvl="0"/>
            <a:r>
              <a:rPr lang="en-US"/>
              <a:t>Department name</a:t>
            </a:r>
          </a:p>
        </p:txBody>
      </p:sp>
    </p:spTree>
    <p:extLst>
      <p:ext uri="{BB962C8B-B14F-4D97-AF65-F5344CB8AC3E}">
        <p14:creationId xmlns:p14="http://schemas.microsoft.com/office/powerpoint/2010/main" val="323439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Blocks of Content and Subheadin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C76187D-BF9E-C24D-AE49-F93C909EFA87}"/>
              </a:ext>
            </a:extLst>
          </p:cNvPr>
          <p:cNvSpPr>
            <a:spLocks noGrp="1"/>
          </p:cNvSpPr>
          <p:nvPr>
            <p:ph type="body" sz="quarter" idx="14"/>
          </p:nvPr>
        </p:nvSpPr>
        <p:spPr>
          <a:xfrm>
            <a:off x="378621" y="2028826"/>
            <a:ext cx="8386763" cy="442526"/>
          </a:xfrm>
          <a:prstGeom prst="rect">
            <a:avLst/>
          </a:prstGeom>
        </p:spPr>
        <p:txBody>
          <a:bodyPr/>
          <a:lstStyle>
            <a:lvl1pPr>
              <a:defRPr sz="1275" b="1" i="0">
                <a:latin typeface="+mn-lt"/>
                <a:cs typeface="Gotham-Medium" pitchFamily="2" charset="0"/>
              </a:defRPr>
            </a:lvl1pPr>
            <a:lvl2pPr>
              <a:defRPr sz="844"/>
            </a:lvl2pPr>
            <a:lvl3pPr>
              <a:defRPr sz="844"/>
            </a:lvl3pPr>
            <a:lvl4pPr>
              <a:defRPr sz="844"/>
            </a:lvl4pPr>
            <a:lvl5pPr>
              <a:defRPr sz="844"/>
            </a:lvl5pPr>
          </a:lstStyle>
          <a:p>
            <a:pPr lvl="0"/>
            <a:r>
              <a:rPr lang="en-US"/>
              <a:t>Click to edit Master text styles</a:t>
            </a:r>
          </a:p>
        </p:txBody>
      </p:sp>
      <p:sp>
        <p:nvSpPr>
          <p:cNvPr id="5" name="TextBox 4">
            <a:extLst>
              <a:ext uri="{FF2B5EF4-FFF2-40B4-BE49-F238E27FC236}">
                <a16:creationId xmlns:a16="http://schemas.microsoft.com/office/drawing/2014/main" id="{A37A2B2B-FF56-924A-BCDC-E6B61D6D0829}"/>
              </a:ext>
            </a:extLst>
          </p:cNvPr>
          <p:cNvSpPr txBox="1"/>
          <p:nvPr userDrawn="1"/>
        </p:nvSpPr>
        <p:spPr>
          <a:xfrm>
            <a:off x="1414463" y="2228850"/>
            <a:ext cx="0" cy="0"/>
          </a:xfrm>
          <a:prstGeom prst="rect">
            <a:avLst/>
          </a:prstGeom>
          <a:noFill/>
        </p:spPr>
        <p:txBody>
          <a:bodyPr wrap="none" lIns="0" tIns="0" rIns="0" bIns="0" rtlCol="0">
            <a:noAutofit/>
          </a:bodyPr>
          <a:lstStyle/>
          <a:p>
            <a:pPr algn="l">
              <a:lnSpc>
                <a:spcPct val="112000"/>
              </a:lnSpc>
            </a:pPr>
            <a:endParaRPr lang="en-US" sz="900">
              <a:solidFill>
                <a:schemeClr val="tx1"/>
              </a:solidFill>
            </a:endParaRPr>
          </a:p>
        </p:txBody>
      </p:sp>
      <p:sp>
        <p:nvSpPr>
          <p:cNvPr id="14" name="Title 1">
            <a:extLst>
              <a:ext uri="{FF2B5EF4-FFF2-40B4-BE49-F238E27FC236}">
                <a16:creationId xmlns:a16="http://schemas.microsoft.com/office/drawing/2014/main" id="{8CAB25F6-C619-414F-8C66-38BCDBA5B520}"/>
              </a:ext>
            </a:extLst>
          </p:cNvPr>
          <p:cNvSpPr>
            <a:spLocks noGrp="1"/>
          </p:cNvSpPr>
          <p:nvPr>
            <p:ph type="title"/>
          </p:nvPr>
        </p:nvSpPr>
        <p:spPr>
          <a:xfrm>
            <a:off x="323850" y="368300"/>
            <a:ext cx="8496300" cy="1368000"/>
          </a:xfrm>
          <a:prstGeom prst="rect">
            <a:avLst/>
          </a:prstGeom>
        </p:spPr>
        <p:txBody>
          <a:bodyPr/>
          <a:lstStyle/>
          <a:p>
            <a:r>
              <a:rPr lang="en-US"/>
              <a:t>Click to edit Master title style</a:t>
            </a:r>
            <a:endParaRPr lang="en-GB"/>
          </a:p>
        </p:txBody>
      </p:sp>
      <p:sp>
        <p:nvSpPr>
          <p:cNvPr id="15" name="Content Placeholder 2">
            <a:extLst>
              <a:ext uri="{FF2B5EF4-FFF2-40B4-BE49-F238E27FC236}">
                <a16:creationId xmlns:a16="http://schemas.microsoft.com/office/drawing/2014/main" id="{53D9194A-9B74-B346-AC5A-C3B9AC3F3916}"/>
              </a:ext>
            </a:extLst>
          </p:cNvPr>
          <p:cNvSpPr>
            <a:spLocks noGrp="1"/>
          </p:cNvSpPr>
          <p:nvPr>
            <p:ph idx="18"/>
          </p:nvPr>
        </p:nvSpPr>
        <p:spPr>
          <a:xfrm>
            <a:off x="6183261" y="2653913"/>
            <a:ext cx="2636890" cy="38326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
            <a:extLst>
              <a:ext uri="{FF2B5EF4-FFF2-40B4-BE49-F238E27FC236}">
                <a16:creationId xmlns:a16="http://schemas.microsoft.com/office/drawing/2014/main" id="{139A4CD5-0D79-B048-A981-F0E02C6A741A}"/>
              </a:ext>
            </a:extLst>
          </p:cNvPr>
          <p:cNvSpPr>
            <a:spLocks noGrp="1"/>
          </p:cNvSpPr>
          <p:nvPr>
            <p:ph idx="10"/>
          </p:nvPr>
        </p:nvSpPr>
        <p:spPr>
          <a:xfrm>
            <a:off x="3253557" y="2653913"/>
            <a:ext cx="2636890" cy="38326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1F479EDB-0CED-C944-9804-EECD5F97CBD3}"/>
              </a:ext>
            </a:extLst>
          </p:cNvPr>
          <p:cNvSpPr>
            <a:spLocks noGrp="1"/>
          </p:cNvSpPr>
          <p:nvPr>
            <p:ph idx="1"/>
          </p:nvPr>
        </p:nvSpPr>
        <p:spPr>
          <a:xfrm>
            <a:off x="323853" y="2653913"/>
            <a:ext cx="2636890" cy="38326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Date Placeholder 3">
            <a:extLst>
              <a:ext uri="{FF2B5EF4-FFF2-40B4-BE49-F238E27FC236}">
                <a16:creationId xmlns:a16="http://schemas.microsoft.com/office/drawing/2014/main" id="{C4728A1E-06F9-1945-BD4F-AE201FB89F17}"/>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450">
                <a:solidFill>
                  <a:schemeClr val="tx1"/>
                </a:solidFill>
              </a:defRPr>
            </a:lvl1pPr>
          </a:lstStyle>
          <a:p>
            <a:endParaRPr lang="en-GB"/>
          </a:p>
        </p:txBody>
      </p:sp>
      <p:sp>
        <p:nvSpPr>
          <p:cNvPr id="19" name="Footer Placeholder 4">
            <a:extLst>
              <a:ext uri="{FF2B5EF4-FFF2-40B4-BE49-F238E27FC236}">
                <a16:creationId xmlns:a16="http://schemas.microsoft.com/office/drawing/2014/main" id="{F6418CB1-B7B2-1C4C-A0DC-40FEF7BB190F}"/>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450">
                <a:solidFill>
                  <a:schemeClr val="tx1"/>
                </a:solidFill>
              </a:defRPr>
            </a:lvl1pPr>
          </a:lstStyle>
          <a:p>
            <a:endParaRPr lang="en-GB"/>
          </a:p>
        </p:txBody>
      </p:sp>
      <p:sp>
        <p:nvSpPr>
          <p:cNvPr id="20" name="Slide Number Placeholder 5">
            <a:extLst>
              <a:ext uri="{FF2B5EF4-FFF2-40B4-BE49-F238E27FC236}">
                <a16:creationId xmlns:a16="http://schemas.microsoft.com/office/drawing/2014/main" id="{205C33D2-7052-4048-9563-B96E0461DAC2}"/>
              </a:ext>
            </a:extLst>
          </p:cNvPr>
          <p:cNvSpPr>
            <a:spLocks noGrp="1"/>
          </p:cNvSpPr>
          <p:nvPr>
            <p:ph type="sldNum" sz="quarter" idx="4"/>
          </p:nvPr>
        </p:nvSpPr>
        <p:spPr>
          <a:xfrm>
            <a:off x="8615432" y="6551805"/>
            <a:ext cx="178883" cy="234564"/>
          </a:xfrm>
          <a:prstGeom prst="rect">
            <a:avLst/>
          </a:prstGeom>
        </p:spPr>
        <p:txBody>
          <a:bodyPr vert="horz" lIns="0" tIns="0" rIns="0" bIns="0" rtlCol="0" anchor="t" anchorCtr="0">
            <a:noAutofit/>
          </a:bodyPr>
          <a:lstStyle>
            <a:lvl1pPr algn="l">
              <a:lnSpc>
                <a:spcPct val="90000"/>
              </a:lnSpc>
              <a:spcBef>
                <a:spcPts val="0"/>
              </a:spcBef>
              <a:defRPr sz="750">
                <a:solidFill>
                  <a:srgbClr val="999999"/>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421178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28CDD4A9-0E74-5343-AF10-5069C1162070}"/>
              </a:ext>
            </a:extLst>
          </p:cNvPr>
          <p:cNvSpPr>
            <a:spLocks noGrp="1"/>
          </p:cNvSpPr>
          <p:nvPr>
            <p:ph type="title"/>
          </p:nvPr>
        </p:nvSpPr>
        <p:spPr>
          <a:xfrm>
            <a:off x="323851" y="371473"/>
            <a:ext cx="8496300" cy="1440000"/>
          </a:xfrm>
          <a:prstGeom prst="rect">
            <a:avLst/>
          </a:prstGeom>
        </p:spPr>
        <p:txBody>
          <a:bodyPr vert="horz" lIns="0" tIns="0" rIns="0" bIns="0" rtlCol="0" anchor="t" anchorCtr="0">
            <a:noAutofit/>
          </a:bodyPr>
          <a:lstStyle/>
          <a:p>
            <a:r>
              <a:rPr lang="en-US"/>
              <a:t>Click to edit Master title style</a:t>
            </a:r>
            <a:endParaRPr lang="en-GB"/>
          </a:p>
        </p:txBody>
      </p:sp>
      <p:sp>
        <p:nvSpPr>
          <p:cNvPr id="12" name="Content Placeholder 2">
            <a:extLst>
              <a:ext uri="{FF2B5EF4-FFF2-40B4-BE49-F238E27FC236}">
                <a16:creationId xmlns:a16="http://schemas.microsoft.com/office/drawing/2014/main" id="{5C57A696-FAFC-A646-AE8F-B600B1BE6BBC}"/>
              </a:ext>
            </a:extLst>
          </p:cNvPr>
          <p:cNvSpPr>
            <a:spLocks noGrp="1"/>
          </p:cNvSpPr>
          <p:nvPr>
            <p:ph idx="1"/>
          </p:nvPr>
        </p:nvSpPr>
        <p:spPr>
          <a:xfrm>
            <a:off x="323849" y="2026812"/>
            <a:ext cx="3096000" cy="44577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6">
            <a:extLst>
              <a:ext uri="{FF2B5EF4-FFF2-40B4-BE49-F238E27FC236}">
                <a16:creationId xmlns:a16="http://schemas.microsoft.com/office/drawing/2014/main" id="{298C5896-050B-754C-86A7-E797A1CCAFC9}"/>
              </a:ext>
            </a:extLst>
          </p:cNvPr>
          <p:cNvSpPr>
            <a:spLocks noGrp="1"/>
          </p:cNvSpPr>
          <p:nvPr>
            <p:ph type="pic" sz="quarter" idx="13"/>
          </p:nvPr>
        </p:nvSpPr>
        <p:spPr>
          <a:xfrm>
            <a:off x="3862951" y="2028829"/>
            <a:ext cx="4957200" cy="4457701"/>
          </a:xfrm>
          <a:prstGeom prst="rect">
            <a:avLst/>
          </a:prstGeom>
          <a:solidFill>
            <a:schemeClr val="bg1">
              <a:lumMod val="85000"/>
            </a:schemeClr>
          </a:solidFill>
        </p:spPr>
        <p:txBody>
          <a:bodyPr/>
          <a:lstStyle/>
          <a:p>
            <a:r>
              <a:rPr lang="en-US"/>
              <a:t>Click icon to add picture</a:t>
            </a:r>
            <a:endParaRPr lang="en-GB"/>
          </a:p>
        </p:txBody>
      </p:sp>
      <p:sp>
        <p:nvSpPr>
          <p:cNvPr id="14" name="Date Placeholder 3">
            <a:extLst>
              <a:ext uri="{FF2B5EF4-FFF2-40B4-BE49-F238E27FC236}">
                <a16:creationId xmlns:a16="http://schemas.microsoft.com/office/drawing/2014/main" id="{EC62170B-58D6-C94D-8762-A222F79E2450}"/>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450">
                <a:solidFill>
                  <a:schemeClr val="tx1"/>
                </a:solidFill>
              </a:defRPr>
            </a:lvl1pPr>
          </a:lstStyle>
          <a:p>
            <a:endParaRPr lang="en-GB"/>
          </a:p>
        </p:txBody>
      </p:sp>
      <p:sp>
        <p:nvSpPr>
          <p:cNvPr id="15" name="Footer Placeholder 4">
            <a:extLst>
              <a:ext uri="{FF2B5EF4-FFF2-40B4-BE49-F238E27FC236}">
                <a16:creationId xmlns:a16="http://schemas.microsoft.com/office/drawing/2014/main" id="{B885643C-3AF0-6C41-938C-CB9FE2565035}"/>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450">
                <a:solidFill>
                  <a:schemeClr val="tx1"/>
                </a:solidFill>
              </a:defRPr>
            </a:lvl1pPr>
          </a:lstStyle>
          <a:p>
            <a:endParaRPr lang="en-GB"/>
          </a:p>
        </p:txBody>
      </p:sp>
      <p:sp>
        <p:nvSpPr>
          <p:cNvPr id="16" name="Slide Number Placeholder 5">
            <a:extLst>
              <a:ext uri="{FF2B5EF4-FFF2-40B4-BE49-F238E27FC236}">
                <a16:creationId xmlns:a16="http://schemas.microsoft.com/office/drawing/2014/main" id="{A68590E9-407A-0441-B576-C105E9E8B0AA}"/>
              </a:ext>
            </a:extLst>
          </p:cNvPr>
          <p:cNvSpPr>
            <a:spLocks noGrp="1"/>
          </p:cNvSpPr>
          <p:nvPr>
            <p:ph type="sldNum" sz="quarter" idx="4"/>
          </p:nvPr>
        </p:nvSpPr>
        <p:spPr>
          <a:xfrm>
            <a:off x="8652699" y="6586596"/>
            <a:ext cx="178883" cy="234564"/>
          </a:xfrm>
          <a:prstGeom prst="rect">
            <a:avLst/>
          </a:prstGeom>
        </p:spPr>
        <p:txBody>
          <a:bodyPr vert="horz" lIns="0" tIns="0" rIns="0" bIns="0" rtlCol="0" anchor="t" anchorCtr="0">
            <a:noAutofit/>
          </a:bodyPr>
          <a:lstStyle>
            <a:lvl1pPr algn="l">
              <a:lnSpc>
                <a:spcPct val="90000"/>
              </a:lnSpc>
              <a:spcBef>
                <a:spcPts val="0"/>
              </a:spcBef>
              <a:defRPr sz="750">
                <a:solidFill>
                  <a:srgbClr val="999999"/>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3900523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ags" Target="../tags/tag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7.emf"/><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oleObject" Target="../embeddings/oleObject2.bin"/><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image" Target="../media/image7.emf"/><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oleObject" Target="../embeddings/oleObject3.bin"/><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tags" Target="../tags/tag4.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oleObject" Target="../embeddings/oleObject4.bin"/><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tags" Target="../tags/tag5.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image" Target="../media/image7.emf"/></Relationships>
</file>

<file path=ppt/slideMasters/_rels/slideMaster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tags" Target="../tags/tag6.xml"/><Relationship Id="rId1" Type="http://schemas.openxmlformats.org/officeDocument/2006/relationships/theme" Target="../theme/theme5.xml"/><Relationship Id="rId4"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2983EF-68A7-40AD-A577-3C81881F1A08}"/>
              </a:ext>
            </a:extLst>
          </p:cNvPr>
          <p:cNvGraphicFramePr>
            <a:graphicFrameLocks noChangeAspect="1"/>
          </p:cNvGraphicFramePr>
          <p:nvPr userDrawn="1">
            <p:custDataLst>
              <p:tags r:id="rId19"/>
            </p:custDataLst>
            <p:extLst>
              <p:ext uri="{D42A27DB-BD31-4B8C-83A1-F6EECF244321}">
                <p14:modId xmlns:p14="http://schemas.microsoft.com/office/powerpoint/2010/main" val="1170264267"/>
              </p:ext>
            </p:ext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name="think-cell Slide" r:id="rId20" imgW="395" imgH="394" progId="TCLayout.ActiveDocument.1">
                  <p:embed/>
                </p:oleObj>
              </mc:Choice>
              <mc:Fallback>
                <p:oleObj name="think-cell Slide" r:id="rId20" imgW="395" imgH="394" progId="TCLayout.ActiveDocument.1">
                  <p:embed/>
                  <p:pic>
                    <p:nvPicPr>
                      <p:cNvPr id="3" name="Object 2" hidden="1">
                        <a:extLst>
                          <a:ext uri="{FF2B5EF4-FFF2-40B4-BE49-F238E27FC236}">
                            <a16:creationId xmlns:a16="http://schemas.microsoft.com/office/drawing/2014/main" id="{402983EF-68A7-40AD-A577-3C81881F1A08}"/>
                          </a:ext>
                        </a:extLst>
                      </p:cNvPr>
                      <p:cNvPicPr/>
                      <p:nvPr/>
                    </p:nvPicPr>
                    <p:blipFill>
                      <a:blip r:embed="rId21"/>
                      <a:stretch>
                        <a:fillRect/>
                      </a:stretch>
                    </p:blipFill>
                    <p:spPr>
                      <a:xfrm>
                        <a:off x="1590" y="1588"/>
                        <a:ext cx="1588" cy="1588"/>
                      </a:xfrm>
                      <a:prstGeom prst="rect">
                        <a:avLst/>
                      </a:prstGeom>
                    </p:spPr>
                  </p:pic>
                </p:oleObj>
              </mc:Fallback>
            </mc:AlternateContent>
          </a:graphicData>
        </a:graphic>
      </p:graphicFrame>
      <p:sp>
        <p:nvSpPr>
          <p:cNvPr id="10" name="Title Placeholder 1">
            <a:extLst>
              <a:ext uri="{FF2B5EF4-FFF2-40B4-BE49-F238E27FC236}">
                <a16:creationId xmlns:a16="http://schemas.microsoft.com/office/drawing/2014/main" id="{89849859-14B3-1B41-9108-2F7A41230180}"/>
              </a:ext>
            </a:extLst>
          </p:cNvPr>
          <p:cNvSpPr>
            <a:spLocks noGrp="1"/>
          </p:cNvSpPr>
          <p:nvPr>
            <p:ph type="title"/>
          </p:nvPr>
        </p:nvSpPr>
        <p:spPr>
          <a:xfrm>
            <a:off x="323852" y="368303"/>
            <a:ext cx="8496299" cy="1439999"/>
          </a:xfrm>
          <a:prstGeom prst="rect">
            <a:avLst/>
          </a:prstGeom>
        </p:spPr>
        <p:txBody>
          <a:bodyPr vert="horz" lIns="0" tIns="0" rIns="0" bIns="0" rtlCol="0" anchor="t" anchorCtr="0">
            <a:noAutofit/>
          </a:bodyPr>
          <a:lstStyle/>
          <a:p>
            <a:r>
              <a:rPr lang="en-US"/>
              <a:t>Click to edit Master title style</a:t>
            </a:r>
            <a:endParaRPr lang="en-GB"/>
          </a:p>
        </p:txBody>
      </p:sp>
      <p:sp>
        <p:nvSpPr>
          <p:cNvPr id="11" name="Text Placeholder 2">
            <a:extLst>
              <a:ext uri="{FF2B5EF4-FFF2-40B4-BE49-F238E27FC236}">
                <a16:creationId xmlns:a16="http://schemas.microsoft.com/office/drawing/2014/main" id="{4BB9DA04-3C19-4844-B579-9AE30962CC36}"/>
              </a:ext>
            </a:extLst>
          </p:cNvPr>
          <p:cNvSpPr>
            <a:spLocks noGrp="1"/>
          </p:cNvSpPr>
          <p:nvPr>
            <p:ph type="body" idx="1"/>
          </p:nvPr>
        </p:nvSpPr>
        <p:spPr>
          <a:xfrm>
            <a:off x="323852" y="2028828"/>
            <a:ext cx="8496299" cy="4460875"/>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Date Placeholder 3">
            <a:extLst>
              <a:ext uri="{FF2B5EF4-FFF2-40B4-BE49-F238E27FC236}">
                <a16:creationId xmlns:a16="http://schemas.microsoft.com/office/drawing/2014/main" id="{D130CFEC-843E-0B40-B61C-878D9DD4B487}"/>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450">
                <a:solidFill>
                  <a:schemeClr val="tx1"/>
                </a:solidFill>
              </a:defRPr>
            </a:lvl1pPr>
          </a:lstStyle>
          <a:p>
            <a:endParaRPr lang="en-GB"/>
          </a:p>
        </p:txBody>
      </p:sp>
      <p:sp>
        <p:nvSpPr>
          <p:cNvPr id="16" name="Footer Placeholder 4">
            <a:extLst>
              <a:ext uri="{FF2B5EF4-FFF2-40B4-BE49-F238E27FC236}">
                <a16:creationId xmlns:a16="http://schemas.microsoft.com/office/drawing/2014/main" id="{6909B161-2477-0340-BB48-F6E83F9F666C}"/>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450">
                <a:solidFill>
                  <a:schemeClr val="tx1"/>
                </a:solidFill>
              </a:defRPr>
            </a:lvl1pPr>
          </a:lstStyle>
          <a:p>
            <a:endParaRPr lang="en-GB"/>
          </a:p>
        </p:txBody>
      </p:sp>
      <p:sp>
        <p:nvSpPr>
          <p:cNvPr id="17" name="Slide Number Placeholder 5">
            <a:extLst>
              <a:ext uri="{FF2B5EF4-FFF2-40B4-BE49-F238E27FC236}">
                <a16:creationId xmlns:a16="http://schemas.microsoft.com/office/drawing/2014/main" id="{3CD5C6A4-5DAD-3848-967A-A1D928D5821E}"/>
              </a:ext>
            </a:extLst>
          </p:cNvPr>
          <p:cNvSpPr>
            <a:spLocks noGrp="1"/>
          </p:cNvSpPr>
          <p:nvPr>
            <p:ph type="sldNum" sz="quarter" idx="4"/>
          </p:nvPr>
        </p:nvSpPr>
        <p:spPr>
          <a:xfrm>
            <a:off x="8641268" y="6551805"/>
            <a:ext cx="178883" cy="234564"/>
          </a:xfrm>
          <a:prstGeom prst="rect">
            <a:avLst/>
          </a:prstGeom>
        </p:spPr>
        <p:txBody>
          <a:bodyPr vert="horz" lIns="0" tIns="0" rIns="0" bIns="0" rtlCol="0" anchor="t" anchorCtr="0">
            <a:noAutofit/>
          </a:bodyPr>
          <a:lstStyle>
            <a:lvl1pPr algn="l">
              <a:lnSpc>
                <a:spcPct val="90000"/>
              </a:lnSpc>
              <a:spcBef>
                <a:spcPts val="0"/>
              </a:spcBef>
              <a:defRPr sz="750">
                <a:solidFill>
                  <a:srgbClr val="999999"/>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16059596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514350" rtl="0" eaLnBrk="1" latinLnBrk="0" hangingPunct="1">
        <a:lnSpc>
          <a:spcPct val="90000"/>
        </a:lnSpc>
        <a:spcBef>
          <a:spcPts val="0"/>
        </a:spcBef>
        <a:buNone/>
        <a:defRPr sz="2100" b="1" kern="1200">
          <a:solidFill>
            <a:schemeClr val="bg2"/>
          </a:solidFill>
          <a:latin typeface="+mj-lt"/>
          <a:ea typeface="+mj-ea"/>
          <a:cs typeface="+mj-cs"/>
        </a:defRPr>
      </a:lvl1pPr>
    </p:titleStyle>
    <p:bodyStyle>
      <a:lvl1pPr marL="0" indent="0" algn="l" defTabSz="514350" rtl="0" eaLnBrk="1" latinLnBrk="0" hangingPunct="1">
        <a:lnSpc>
          <a:spcPct val="112000"/>
        </a:lnSpc>
        <a:spcBef>
          <a:spcPts val="0"/>
        </a:spcBef>
        <a:spcAft>
          <a:spcPts val="675"/>
        </a:spcAft>
        <a:buFont typeface="Arial" panose="020B0604020202020204" pitchFamily="34" charset="0"/>
        <a:buNone/>
        <a:defRPr sz="1050" kern="1200">
          <a:solidFill>
            <a:schemeClr val="tx1"/>
          </a:solidFill>
          <a:latin typeface="+mn-lt"/>
          <a:ea typeface="+mn-ea"/>
          <a:cs typeface="+mn-cs"/>
        </a:defRPr>
      </a:lvl1pPr>
      <a:lvl2pPr marL="0" indent="0" algn="l" defTabSz="514350" rtl="0" eaLnBrk="1" latinLnBrk="0" hangingPunct="1">
        <a:lnSpc>
          <a:spcPct val="112000"/>
        </a:lnSpc>
        <a:spcBef>
          <a:spcPts val="0"/>
        </a:spcBef>
        <a:buFont typeface="Arial" panose="020B0604020202020204" pitchFamily="34" charset="0"/>
        <a:buNone/>
        <a:defRPr sz="1050" b="1" kern="1200">
          <a:solidFill>
            <a:schemeClr val="tx1"/>
          </a:solidFill>
          <a:latin typeface="+mn-lt"/>
          <a:ea typeface="+mn-ea"/>
          <a:cs typeface="Gotham Bold" pitchFamily="50" charset="0"/>
        </a:defRPr>
      </a:lvl2pPr>
      <a:lvl3pPr marL="101250" indent="-101250" algn="l" defTabSz="514350" rtl="0" eaLnBrk="1" latinLnBrk="0" hangingPunct="1">
        <a:lnSpc>
          <a:spcPct val="112000"/>
        </a:lnSpc>
        <a:spcBef>
          <a:spcPts val="0"/>
        </a:spcBef>
        <a:spcAft>
          <a:spcPts val="675"/>
        </a:spcAft>
        <a:buFont typeface="Arial" panose="020B0604020202020204" pitchFamily="34" charset="0"/>
        <a:buChar char="•"/>
        <a:defRPr sz="1050" kern="1200">
          <a:solidFill>
            <a:schemeClr val="tx1"/>
          </a:solidFill>
          <a:latin typeface="+mn-lt"/>
          <a:ea typeface="+mn-ea"/>
          <a:cs typeface="+mn-cs"/>
        </a:defRPr>
      </a:lvl3pPr>
      <a:lvl4pPr marL="202500" indent="-101250" algn="l" defTabSz="514350" rtl="0" eaLnBrk="1" latinLnBrk="0" hangingPunct="1">
        <a:lnSpc>
          <a:spcPct val="112000"/>
        </a:lnSpc>
        <a:spcBef>
          <a:spcPts val="0"/>
        </a:spcBef>
        <a:spcAft>
          <a:spcPts val="675"/>
        </a:spcAft>
        <a:buFont typeface="Courier New" panose="02070309020205020404" pitchFamily="49" charset="0"/>
        <a:buChar char="o"/>
        <a:defRPr sz="1050" kern="1200">
          <a:solidFill>
            <a:schemeClr val="tx1"/>
          </a:solidFill>
          <a:latin typeface="+mn-lt"/>
          <a:ea typeface="+mn-ea"/>
          <a:cs typeface="+mn-cs"/>
        </a:defRPr>
      </a:lvl4pPr>
      <a:lvl5pPr marL="303750" indent="-101250" algn="l" defTabSz="514350" rtl="0" eaLnBrk="1" latinLnBrk="0" hangingPunct="1">
        <a:lnSpc>
          <a:spcPct val="112000"/>
        </a:lnSpc>
        <a:spcBef>
          <a:spcPts val="0"/>
        </a:spcBef>
        <a:spcAft>
          <a:spcPts val="675"/>
        </a:spcAft>
        <a:buFont typeface="Wingdings" pitchFamily="2" charset="2"/>
        <a:buChar char="§"/>
        <a:defRPr sz="105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675" kern="1200">
          <a:solidFill>
            <a:schemeClr val="tx1"/>
          </a:solidFill>
          <a:latin typeface="+mn-lt"/>
          <a:ea typeface="+mn-ea"/>
          <a:cs typeface="+mn-cs"/>
        </a:defRPr>
      </a:lvl1pPr>
      <a:lvl2pPr marL="257175" algn="l" defTabSz="514350" rtl="0" eaLnBrk="1" latinLnBrk="0" hangingPunct="1">
        <a:defRPr sz="675" kern="1200">
          <a:solidFill>
            <a:schemeClr val="tx1"/>
          </a:solidFill>
          <a:latin typeface="+mn-lt"/>
          <a:ea typeface="+mn-ea"/>
          <a:cs typeface="+mn-cs"/>
        </a:defRPr>
      </a:lvl2pPr>
      <a:lvl3pPr marL="514350" algn="l" defTabSz="514350" rtl="0" eaLnBrk="1" latinLnBrk="0" hangingPunct="1">
        <a:defRPr sz="675" kern="1200">
          <a:solidFill>
            <a:schemeClr val="tx1"/>
          </a:solidFill>
          <a:latin typeface="+mn-lt"/>
          <a:ea typeface="+mn-ea"/>
          <a:cs typeface="+mn-cs"/>
        </a:defRPr>
      </a:lvl3pPr>
      <a:lvl4pPr marL="771525" algn="l" defTabSz="514350" rtl="0" eaLnBrk="1" latinLnBrk="0" hangingPunct="1">
        <a:defRPr sz="675" kern="1200">
          <a:solidFill>
            <a:schemeClr val="tx1"/>
          </a:solidFill>
          <a:latin typeface="+mn-lt"/>
          <a:ea typeface="+mn-ea"/>
          <a:cs typeface="+mn-cs"/>
        </a:defRPr>
      </a:lvl4pPr>
      <a:lvl5pPr marL="1028700" algn="l" defTabSz="514350" rtl="0" eaLnBrk="1" latinLnBrk="0" hangingPunct="1">
        <a:defRPr sz="675" kern="1200">
          <a:solidFill>
            <a:schemeClr val="tx1"/>
          </a:solidFill>
          <a:latin typeface="+mn-lt"/>
          <a:ea typeface="+mn-ea"/>
          <a:cs typeface="+mn-cs"/>
        </a:defRPr>
      </a:lvl5pPr>
      <a:lvl6pPr marL="1285875" algn="l" defTabSz="514350" rtl="0" eaLnBrk="1" latinLnBrk="0" hangingPunct="1">
        <a:defRPr sz="675" kern="1200">
          <a:solidFill>
            <a:schemeClr val="tx1"/>
          </a:solidFill>
          <a:latin typeface="+mn-lt"/>
          <a:ea typeface="+mn-ea"/>
          <a:cs typeface="+mn-cs"/>
        </a:defRPr>
      </a:lvl6pPr>
      <a:lvl7pPr marL="1543050" algn="l" defTabSz="514350" rtl="0" eaLnBrk="1" latinLnBrk="0" hangingPunct="1">
        <a:defRPr sz="675" kern="1200">
          <a:solidFill>
            <a:schemeClr val="tx1"/>
          </a:solidFill>
          <a:latin typeface="+mn-lt"/>
          <a:ea typeface="+mn-ea"/>
          <a:cs typeface="+mn-cs"/>
        </a:defRPr>
      </a:lvl7pPr>
      <a:lvl8pPr marL="1800225" algn="l" defTabSz="514350" rtl="0" eaLnBrk="1" latinLnBrk="0" hangingPunct="1">
        <a:defRPr sz="675" kern="1200">
          <a:solidFill>
            <a:schemeClr val="tx1"/>
          </a:solidFill>
          <a:latin typeface="+mn-lt"/>
          <a:ea typeface="+mn-ea"/>
          <a:cs typeface="+mn-cs"/>
        </a:defRPr>
      </a:lvl8pPr>
      <a:lvl9pPr marL="2057400" algn="l" defTabSz="514350" rtl="0" eaLnBrk="1" latinLnBrk="0" hangingPunct="1">
        <a:defRPr sz="67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1620">
          <p15:clr>
            <a:srgbClr val="F26B43"/>
          </p15:clr>
        </p15:guide>
        <p15:guide id="3" pos="115">
          <p15:clr>
            <a:srgbClr val="F26B43"/>
          </p15:clr>
        </p15:guide>
        <p15:guide id="4" pos="3125">
          <p15:clr>
            <a:srgbClr val="F26B43"/>
          </p15:clr>
        </p15:guide>
        <p15:guide id="5" orient="horz" pos="232">
          <p15:clr>
            <a:srgbClr val="F26B43"/>
          </p15:clr>
        </p15:guide>
        <p15:guide id="6" orient="horz" pos="4201">
          <p15:clr>
            <a:srgbClr val="F26B43"/>
          </p15:clr>
        </p15:guide>
        <p15:guide id="7" orient="horz" pos="1278">
          <p15:clr>
            <a:srgbClr val="F26B43"/>
          </p15:clr>
        </p15:guide>
        <p15:guide id="8" pos="1572">
          <p15:clr>
            <a:srgbClr val="F26B43"/>
          </p15:clr>
        </p15:guide>
        <p15:guide id="9" pos="1668">
          <p15:clr>
            <a:srgbClr val="F26B43"/>
          </p15:clr>
        </p15:guide>
        <p15:guide id="10" orient="horz" pos="40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15B52A-05B4-493B-98E1-2A009C556F64}"/>
              </a:ext>
            </a:extLst>
          </p:cNvPr>
          <p:cNvGraphicFramePr>
            <a:graphicFrameLocks noChangeAspect="1"/>
          </p:cNvGraphicFramePr>
          <p:nvPr userDrawn="1">
            <p:custDataLst>
              <p:tags r:id="rId18"/>
            </p:custDataLst>
            <p:extLst>
              <p:ext uri="{D42A27DB-BD31-4B8C-83A1-F6EECF244321}">
                <p14:modId xmlns:p14="http://schemas.microsoft.com/office/powerpoint/2010/main" val="21578402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60" imgH="360" progId="TCLayout.ActiveDocument.1">
                  <p:embed/>
                </p:oleObj>
              </mc:Choice>
              <mc:Fallback>
                <p:oleObj name="think-cell Slide" r:id="rId19" imgW="360" imgH="360" progId="TCLayout.ActiveDocument.1">
                  <p:embed/>
                  <p:pic>
                    <p:nvPicPr>
                      <p:cNvPr id="3" name="Object 2" hidden="1">
                        <a:extLst>
                          <a:ext uri="{FF2B5EF4-FFF2-40B4-BE49-F238E27FC236}">
                            <a16:creationId xmlns:a16="http://schemas.microsoft.com/office/drawing/2014/main" id="{5315B52A-05B4-493B-98E1-2A009C556F64}"/>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10" name="Title Placeholder 1">
            <a:extLst>
              <a:ext uri="{FF2B5EF4-FFF2-40B4-BE49-F238E27FC236}">
                <a16:creationId xmlns:a16="http://schemas.microsoft.com/office/drawing/2014/main" id="{89849859-14B3-1B41-9108-2F7A41230180}"/>
              </a:ext>
            </a:extLst>
          </p:cNvPr>
          <p:cNvSpPr>
            <a:spLocks noGrp="1"/>
          </p:cNvSpPr>
          <p:nvPr>
            <p:ph type="title"/>
          </p:nvPr>
        </p:nvSpPr>
        <p:spPr>
          <a:xfrm>
            <a:off x="323850" y="368299"/>
            <a:ext cx="8496299" cy="1439999"/>
          </a:xfrm>
          <a:prstGeom prst="rect">
            <a:avLst/>
          </a:prstGeom>
        </p:spPr>
        <p:txBody>
          <a:bodyPr vert="horz" lIns="0" tIns="0" rIns="0" bIns="0" rtlCol="0" anchor="t" anchorCtr="0">
            <a:noAutofit/>
          </a:bodyPr>
          <a:lstStyle/>
          <a:p>
            <a:r>
              <a:rPr lang="en-US"/>
              <a:t>Click to edit Master title style</a:t>
            </a:r>
            <a:endParaRPr lang="en-GB"/>
          </a:p>
        </p:txBody>
      </p:sp>
      <p:sp>
        <p:nvSpPr>
          <p:cNvPr id="11" name="Text Placeholder 2">
            <a:extLst>
              <a:ext uri="{FF2B5EF4-FFF2-40B4-BE49-F238E27FC236}">
                <a16:creationId xmlns:a16="http://schemas.microsoft.com/office/drawing/2014/main" id="{4BB9DA04-3C19-4844-B579-9AE30962CC36}"/>
              </a:ext>
            </a:extLst>
          </p:cNvPr>
          <p:cNvSpPr>
            <a:spLocks noGrp="1"/>
          </p:cNvSpPr>
          <p:nvPr>
            <p:ph type="body" idx="1"/>
          </p:nvPr>
        </p:nvSpPr>
        <p:spPr>
          <a:xfrm>
            <a:off x="323850" y="2028824"/>
            <a:ext cx="8496299" cy="4460875"/>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p:txBody>
      </p:sp>
      <p:sp>
        <p:nvSpPr>
          <p:cNvPr id="15" name="Date Placeholder 3">
            <a:extLst>
              <a:ext uri="{FF2B5EF4-FFF2-40B4-BE49-F238E27FC236}">
                <a16:creationId xmlns:a16="http://schemas.microsoft.com/office/drawing/2014/main" id="{D130CFEC-843E-0B40-B61C-878D9DD4B487}"/>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6" name="Footer Placeholder 4">
            <a:extLst>
              <a:ext uri="{FF2B5EF4-FFF2-40B4-BE49-F238E27FC236}">
                <a16:creationId xmlns:a16="http://schemas.microsoft.com/office/drawing/2014/main" id="{6909B161-2477-0340-BB48-F6E83F9F666C}"/>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7" name="Slide Number Placeholder 5">
            <a:extLst>
              <a:ext uri="{FF2B5EF4-FFF2-40B4-BE49-F238E27FC236}">
                <a16:creationId xmlns:a16="http://schemas.microsoft.com/office/drawing/2014/main" id="{3CD5C6A4-5DAD-3848-967A-A1D928D5821E}"/>
              </a:ext>
            </a:extLst>
          </p:cNvPr>
          <p:cNvSpPr>
            <a:spLocks noGrp="1"/>
          </p:cNvSpPr>
          <p:nvPr>
            <p:ph type="sldNum" sz="quarter" idx="4"/>
          </p:nvPr>
        </p:nvSpPr>
        <p:spPr>
          <a:xfrm>
            <a:off x="8641266" y="6551805"/>
            <a:ext cx="178883" cy="234564"/>
          </a:xfrm>
          <a:prstGeom prst="rect">
            <a:avLst/>
          </a:prstGeom>
        </p:spPr>
        <p:txBody>
          <a:bodyPr vert="horz" lIns="0" tIns="0" rIns="0" bIns="0" rtlCol="0" anchor="t" anchorCtr="0">
            <a:noAutofit/>
          </a:bodyPr>
          <a:lstStyle>
            <a:lvl1pPr algn="l">
              <a:lnSpc>
                <a:spcPct val="90000"/>
              </a:lnSpc>
              <a:spcBef>
                <a:spcPts val="0"/>
              </a:spcBef>
              <a:defRPr sz="1200">
                <a:solidFill>
                  <a:srgbClr val="999999"/>
                </a:solidFill>
              </a:defRPr>
            </a:lvl1pPr>
          </a:lstStyle>
          <a:p>
            <a:fld id="{5B4A74C5-79B0-4340-9A8D-1CCBE3E8C644}" type="slidenum">
              <a:rPr lang="en-GB" smtClean="0"/>
              <a:pPr/>
              <a:t>‹#›</a:t>
            </a:fld>
            <a:endParaRPr lang="en-GB"/>
          </a:p>
        </p:txBody>
      </p:sp>
      <p:sp>
        <p:nvSpPr>
          <p:cNvPr id="9" name="TextBox 8">
            <a:extLst>
              <a:ext uri="{FF2B5EF4-FFF2-40B4-BE49-F238E27FC236}">
                <a16:creationId xmlns:a16="http://schemas.microsoft.com/office/drawing/2014/main" id="{668BEA77-A83D-4CDF-9A47-BA83C42BDC77}"/>
              </a:ext>
            </a:extLst>
          </p:cNvPr>
          <p:cNvSpPr txBox="1"/>
          <p:nvPr userDrawn="1"/>
        </p:nvSpPr>
        <p:spPr>
          <a:xfrm>
            <a:off x="3442075" y="6603389"/>
            <a:ext cx="2259849" cy="205239"/>
          </a:xfrm>
          <a:prstGeom prst="rect">
            <a:avLst/>
          </a:prstGeom>
          <a:noFill/>
        </p:spPr>
        <p:txBody>
          <a:bodyPr wrap="square" lIns="0" tIns="0" rIns="0" bIns="0" rtlCol="0" anchor="ctr">
            <a:noAutofit/>
          </a:bodyPr>
          <a:lstStyle/>
          <a:p>
            <a:pPr algn="ctr">
              <a:lnSpc>
                <a:spcPct val="112000"/>
              </a:lnSpc>
            </a:pPr>
            <a:r>
              <a:rPr lang="en-US" sz="1000" b="1" i="1">
                <a:solidFill>
                  <a:schemeClr val="tx1"/>
                </a:solidFill>
              </a:rPr>
              <a:t>Confidential – Do not distribute</a:t>
            </a:r>
          </a:p>
        </p:txBody>
      </p:sp>
    </p:spTree>
    <p:extLst>
      <p:ext uri="{BB962C8B-B14F-4D97-AF65-F5344CB8AC3E}">
        <p14:creationId xmlns:p14="http://schemas.microsoft.com/office/powerpoint/2010/main" val="370442245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hf sldNum="0" hdr="0" ftr="0" dt="0"/>
  <p:txStyles>
    <p:titleStyle>
      <a:lvl1pPr algn="l" defTabSz="685800" rtl="0" eaLnBrk="1" latinLnBrk="0" hangingPunct="1">
        <a:lnSpc>
          <a:spcPct val="90000"/>
        </a:lnSpc>
        <a:spcBef>
          <a:spcPts val="0"/>
        </a:spcBef>
        <a:buNone/>
        <a:defRPr sz="2800" b="1" kern="1200">
          <a:solidFill>
            <a:schemeClr val="bg2"/>
          </a:solidFill>
          <a:latin typeface="+mj-lt"/>
          <a:ea typeface="+mj-ea"/>
          <a:cs typeface="+mj-cs"/>
        </a:defRPr>
      </a:lvl1pPr>
    </p:titleStyle>
    <p:bodyStyle>
      <a:lvl1pPr marL="285750" indent="-285750" algn="l" defTabSz="6858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1pPr>
      <a:lvl2pPr marL="694944" indent="-285750" algn="l" defTabSz="685800" rtl="0" eaLnBrk="1" latinLnBrk="0" hangingPunct="1">
        <a:lnSpc>
          <a:spcPct val="100000"/>
        </a:lnSpc>
        <a:spcBef>
          <a:spcPts val="0"/>
        </a:spcBef>
        <a:spcAft>
          <a:spcPts val="0"/>
        </a:spcAft>
        <a:buFont typeface="Arial" panose="020B0604020202020204" pitchFamily="34" charset="0"/>
        <a:buChar char="•"/>
        <a:defRPr sz="1600" b="0" kern="1200">
          <a:solidFill>
            <a:schemeClr val="tx1"/>
          </a:solidFill>
          <a:latin typeface="+mn-lt"/>
          <a:ea typeface="+mn-ea"/>
          <a:cs typeface="Gotham Bold" pitchFamily="50" charset="0"/>
        </a:defRPr>
      </a:lvl2pPr>
      <a:lvl3pPr marL="135000" indent="-135000" algn="l" defTabSz="685800" rtl="0" eaLnBrk="1" latinLnBrk="0" hangingPunct="1">
        <a:lnSpc>
          <a:spcPct val="112000"/>
        </a:lnSpc>
        <a:spcBef>
          <a:spcPts val="0"/>
        </a:spcBef>
        <a:spcAft>
          <a:spcPts val="900"/>
        </a:spcAft>
        <a:buFont typeface="Arial" panose="020B0604020202020204" pitchFamily="34" charset="0"/>
        <a:buChar char="•"/>
        <a:defRPr sz="1400" kern="1200">
          <a:solidFill>
            <a:schemeClr val="tx1"/>
          </a:solidFill>
          <a:latin typeface="+mn-lt"/>
          <a:ea typeface="+mn-ea"/>
          <a:cs typeface="+mn-cs"/>
        </a:defRPr>
      </a:lvl3pPr>
      <a:lvl4pPr marL="270000" indent="-135000" algn="l" defTabSz="685800" rtl="0" eaLnBrk="1" latinLnBrk="0" hangingPunct="1">
        <a:lnSpc>
          <a:spcPct val="112000"/>
        </a:lnSpc>
        <a:spcBef>
          <a:spcPts val="0"/>
        </a:spcBef>
        <a:spcAft>
          <a:spcPts val="900"/>
        </a:spcAft>
        <a:buFont typeface="Courier New" panose="02070309020205020404" pitchFamily="49" charset="0"/>
        <a:buChar char="o"/>
        <a:defRPr sz="1400" kern="1200">
          <a:solidFill>
            <a:schemeClr val="tx1"/>
          </a:solidFill>
          <a:latin typeface="+mn-lt"/>
          <a:ea typeface="+mn-ea"/>
          <a:cs typeface="+mn-cs"/>
        </a:defRPr>
      </a:lvl4pPr>
      <a:lvl5pPr marL="405000" indent="-135000" algn="l" defTabSz="685800" rtl="0" eaLnBrk="1" latinLnBrk="0" hangingPunct="1">
        <a:lnSpc>
          <a:spcPct val="112000"/>
        </a:lnSpc>
        <a:spcBef>
          <a:spcPts val="0"/>
        </a:spcBef>
        <a:spcAft>
          <a:spcPts val="900"/>
        </a:spcAft>
        <a:buFont typeface="Wingdings" pitchFamily="2" charset="2"/>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04">
          <p15:clr>
            <a:srgbClr val="F26B43"/>
          </p15:clr>
        </p15:guide>
        <p15:guide id="4" pos="5556">
          <p15:clr>
            <a:srgbClr val="F26B43"/>
          </p15:clr>
        </p15:guide>
        <p15:guide id="5" orient="horz" pos="232">
          <p15:clr>
            <a:srgbClr val="F26B43"/>
          </p15:clr>
        </p15:guide>
        <p15:guide id="6" orient="horz" pos="4201">
          <p15:clr>
            <a:srgbClr val="F26B43"/>
          </p15:clr>
        </p15:guide>
        <p15:guide id="7" orient="horz" pos="1278">
          <p15:clr>
            <a:srgbClr val="F26B43"/>
          </p15:clr>
        </p15:guide>
        <p15:guide id="8" pos="2795">
          <p15:clr>
            <a:srgbClr val="F26B43"/>
          </p15:clr>
        </p15:guide>
        <p15:guide id="9" pos="2965">
          <p15:clr>
            <a:srgbClr val="F26B43"/>
          </p15:clr>
        </p15:guide>
        <p15:guide id="10" orient="horz" pos="40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BFB6E7B-EDA3-4F97-9A62-170367FD9911}"/>
              </a:ext>
            </a:extLst>
          </p:cNvPr>
          <p:cNvGraphicFramePr>
            <a:graphicFrameLocks noChangeAspect="1"/>
          </p:cNvGraphicFramePr>
          <p:nvPr userDrawn="1">
            <p:custDataLst>
              <p:tags r:id="rId23"/>
            </p:custDataLst>
            <p:extLst>
              <p:ext uri="{D42A27DB-BD31-4B8C-83A1-F6EECF244321}">
                <p14:modId xmlns:p14="http://schemas.microsoft.com/office/powerpoint/2010/main" val="20457900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395" imgH="396" progId="TCLayout.ActiveDocument.1">
                  <p:embed/>
                </p:oleObj>
              </mc:Choice>
              <mc:Fallback>
                <p:oleObj name="think-cell Slide" r:id="rId24" imgW="395" imgH="396" progId="TCLayout.ActiveDocument.1">
                  <p:embed/>
                  <p:pic>
                    <p:nvPicPr>
                      <p:cNvPr id="3" name="Object 2" hidden="1">
                        <a:extLst>
                          <a:ext uri="{FF2B5EF4-FFF2-40B4-BE49-F238E27FC236}">
                            <a16:creationId xmlns:a16="http://schemas.microsoft.com/office/drawing/2014/main" id="{7BFB6E7B-EDA3-4F97-9A62-170367FD9911}"/>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10" name="Title Placeholder ">
            <a:extLst>
              <a:ext uri="{FF2B5EF4-FFF2-40B4-BE49-F238E27FC236}">
                <a16:creationId xmlns:a16="http://schemas.microsoft.com/office/drawing/2014/main" id="{89849859-14B3-1B41-9108-2F7A41230180}"/>
              </a:ext>
            </a:extLst>
          </p:cNvPr>
          <p:cNvSpPr>
            <a:spLocks noGrp="1"/>
          </p:cNvSpPr>
          <p:nvPr>
            <p:ph type="title"/>
          </p:nvPr>
        </p:nvSpPr>
        <p:spPr>
          <a:xfrm>
            <a:off x="323850" y="368300"/>
            <a:ext cx="8496299" cy="1071932"/>
          </a:xfrm>
          <a:prstGeom prst="rect">
            <a:avLst/>
          </a:prstGeom>
        </p:spPr>
        <p:txBody>
          <a:bodyPr vert="horz" lIns="0" tIns="0" rIns="0" bIns="0" rtlCol="0" anchor="t" anchorCtr="0">
            <a:noAutofit/>
          </a:bodyPr>
          <a:lstStyle/>
          <a:p>
            <a:r>
              <a:rPr lang="en-US"/>
              <a:t>Click to edit Master title style</a:t>
            </a:r>
            <a:endParaRPr lang="en-GB"/>
          </a:p>
        </p:txBody>
      </p:sp>
      <p:sp>
        <p:nvSpPr>
          <p:cNvPr id="11" name="Text Placeholder 1">
            <a:extLst>
              <a:ext uri="{FF2B5EF4-FFF2-40B4-BE49-F238E27FC236}">
                <a16:creationId xmlns:a16="http://schemas.microsoft.com/office/drawing/2014/main" id="{4BB9DA04-3C19-4844-B579-9AE30962CC36}"/>
              </a:ext>
            </a:extLst>
          </p:cNvPr>
          <p:cNvSpPr>
            <a:spLocks noGrp="1"/>
          </p:cNvSpPr>
          <p:nvPr>
            <p:ph type="body" idx="1"/>
          </p:nvPr>
        </p:nvSpPr>
        <p:spPr>
          <a:xfrm>
            <a:off x="323850" y="1573968"/>
            <a:ext cx="8496299" cy="4407107"/>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Date Placeholder ">
            <a:extLst>
              <a:ext uri="{FF2B5EF4-FFF2-40B4-BE49-F238E27FC236}">
                <a16:creationId xmlns:a16="http://schemas.microsoft.com/office/drawing/2014/main" id="{D130CFEC-843E-0B40-B61C-878D9DD4B487}"/>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7" name="Slide Number Placeholder ">
            <a:extLst>
              <a:ext uri="{FF2B5EF4-FFF2-40B4-BE49-F238E27FC236}">
                <a16:creationId xmlns:a16="http://schemas.microsoft.com/office/drawing/2014/main" id="{3CD5C6A4-5DAD-3848-967A-A1D928D5821E}"/>
              </a:ext>
            </a:extLst>
          </p:cNvPr>
          <p:cNvSpPr>
            <a:spLocks noGrp="1"/>
          </p:cNvSpPr>
          <p:nvPr>
            <p:ph type="sldNum" sz="quarter" idx="4"/>
          </p:nvPr>
        </p:nvSpPr>
        <p:spPr>
          <a:xfrm>
            <a:off x="144967" y="6623436"/>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
        <p:nvSpPr>
          <p:cNvPr id="16" name="Footer Placeholder ">
            <a:extLst>
              <a:ext uri="{FF2B5EF4-FFF2-40B4-BE49-F238E27FC236}">
                <a16:creationId xmlns:a16="http://schemas.microsoft.com/office/drawing/2014/main" id="{6909B161-2477-0340-BB48-F6E83F9F666C}"/>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Tree>
    <p:extLst>
      <p:ext uri="{BB962C8B-B14F-4D97-AF65-F5344CB8AC3E}">
        <p14:creationId xmlns:p14="http://schemas.microsoft.com/office/powerpoint/2010/main" val="76038382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827" r:id="rId21"/>
  </p:sldLayoutIdLst>
  <p:hf sldNum="0" hdr="0" ftr="0" dt="0"/>
  <p:txStyles>
    <p:titleStyle>
      <a:lvl1pPr algn="l" defTabSz="685800" rtl="0" eaLnBrk="1" latinLnBrk="0" hangingPunct="1">
        <a:lnSpc>
          <a:spcPct val="90000"/>
        </a:lnSpc>
        <a:spcBef>
          <a:spcPts val="0"/>
        </a:spcBef>
        <a:buNone/>
        <a:defRPr sz="2400" b="1" kern="1200">
          <a:solidFill>
            <a:schemeClr val="bg2"/>
          </a:solidFill>
          <a:latin typeface="+mj-lt"/>
          <a:ea typeface="+mj-ea"/>
          <a:cs typeface="+mj-cs"/>
        </a:defRPr>
      </a:lvl1pPr>
    </p:titleStyle>
    <p:bodyStyle>
      <a:lvl1pPr marL="0" indent="0" algn="l" defTabSz="685800" rtl="0" eaLnBrk="1" latinLnBrk="0" hangingPunct="1">
        <a:lnSpc>
          <a:spcPct val="112000"/>
        </a:lnSpc>
        <a:spcBef>
          <a:spcPts val="0"/>
        </a:spcBef>
        <a:spcAft>
          <a:spcPts val="900"/>
        </a:spcAft>
        <a:buFont typeface="Arial" panose="020B0604020202020204" pitchFamily="34" charset="0"/>
        <a:buNone/>
        <a:defRPr sz="1400" kern="1200">
          <a:solidFill>
            <a:schemeClr val="tx1"/>
          </a:solidFill>
          <a:latin typeface="+mn-lt"/>
          <a:ea typeface="+mn-ea"/>
          <a:cs typeface="+mn-cs"/>
        </a:defRPr>
      </a:lvl1pPr>
      <a:lvl2pPr marL="0" indent="0" algn="l" defTabSz="685800" rtl="0" eaLnBrk="1" latinLnBrk="0" hangingPunct="1">
        <a:lnSpc>
          <a:spcPct val="112000"/>
        </a:lnSpc>
        <a:spcBef>
          <a:spcPts val="0"/>
        </a:spcBef>
        <a:buFont typeface="Arial" panose="020B0604020202020204" pitchFamily="34" charset="0"/>
        <a:buNone/>
        <a:defRPr sz="1400" b="1" kern="1200">
          <a:solidFill>
            <a:schemeClr val="tx1"/>
          </a:solidFill>
          <a:latin typeface="+mn-lt"/>
          <a:ea typeface="+mn-ea"/>
          <a:cs typeface="Gotham Bold" pitchFamily="50" charset="0"/>
        </a:defRPr>
      </a:lvl2pPr>
      <a:lvl3pPr marL="135000" indent="-135000" algn="l" defTabSz="685800" rtl="0" eaLnBrk="1" latinLnBrk="0" hangingPunct="1">
        <a:lnSpc>
          <a:spcPct val="112000"/>
        </a:lnSpc>
        <a:spcBef>
          <a:spcPts val="0"/>
        </a:spcBef>
        <a:spcAft>
          <a:spcPts val="900"/>
        </a:spcAft>
        <a:buFont typeface="Arial" panose="020B0604020202020204" pitchFamily="34" charset="0"/>
        <a:buChar char="•"/>
        <a:defRPr sz="1400" kern="1200">
          <a:solidFill>
            <a:schemeClr val="tx1"/>
          </a:solidFill>
          <a:latin typeface="+mn-lt"/>
          <a:ea typeface="+mn-ea"/>
          <a:cs typeface="+mn-cs"/>
        </a:defRPr>
      </a:lvl3pPr>
      <a:lvl4pPr marL="270000" indent="-135000" algn="l" defTabSz="685800" rtl="0" eaLnBrk="1" latinLnBrk="0" hangingPunct="1">
        <a:lnSpc>
          <a:spcPct val="112000"/>
        </a:lnSpc>
        <a:spcBef>
          <a:spcPts val="0"/>
        </a:spcBef>
        <a:spcAft>
          <a:spcPts val="900"/>
        </a:spcAft>
        <a:buFont typeface="Courier New" panose="02070309020205020404" pitchFamily="49" charset="0"/>
        <a:buChar char="o"/>
        <a:defRPr sz="1400" kern="1200">
          <a:solidFill>
            <a:schemeClr val="tx1"/>
          </a:solidFill>
          <a:latin typeface="+mn-lt"/>
          <a:ea typeface="+mn-ea"/>
          <a:cs typeface="+mn-cs"/>
        </a:defRPr>
      </a:lvl4pPr>
      <a:lvl5pPr marL="405000" indent="-135000" algn="l" defTabSz="685800" rtl="0" eaLnBrk="1" latinLnBrk="0" hangingPunct="1">
        <a:lnSpc>
          <a:spcPct val="112000"/>
        </a:lnSpc>
        <a:spcBef>
          <a:spcPts val="0"/>
        </a:spcBef>
        <a:spcAft>
          <a:spcPts val="900"/>
        </a:spcAft>
        <a:buFont typeface="Wingdings" pitchFamily="2" charset="2"/>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04">
          <p15:clr>
            <a:srgbClr val="F26B43"/>
          </p15:clr>
        </p15:guide>
        <p15:guide id="4" pos="5556">
          <p15:clr>
            <a:srgbClr val="F26B43"/>
          </p15:clr>
        </p15:guide>
        <p15:guide id="5" orient="horz" pos="232">
          <p15:clr>
            <a:srgbClr val="F26B43"/>
          </p15:clr>
        </p15:guide>
        <p15:guide id="6" orient="horz" pos="4201">
          <p15:clr>
            <a:srgbClr val="F26B43"/>
          </p15:clr>
        </p15:guide>
        <p15:guide id="7" orient="horz" pos="1278">
          <p15:clr>
            <a:srgbClr val="F26B43"/>
          </p15:clr>
        </p15:guide>
        <p15:guide id="8" pos="2795">
          <p15:clr>
            <a:srgbClr val="F26B43"/>
          </p15:clr>
        </p15:guide>
        <p15:guide id="9" pos="2965">
          <p15:clr>
            <a:srgbClr val="F26B43"/>
          </p15:clr>
        </p15:guide>
        <p15:guide id="10" orient="horz" pos="40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9631A1-F2FB-46A1-8E9D-A93409BD0FC8}"/>
              </a:ext>
            </a:extLst>
          </p:cNvPr>
          <p:cNvGraphicFramePr>
            <a:graphicFrameLocks noChangeAspect="1"/>
          </p:cNvGraphicFramePr>
          <p:nvPr userDrawn="1">
            <p:custDataLst>
              <p:tags r:id="rId20"/>
            </p:custDataLst>
            <p:extLst>
              <p:ext uri="{D42A27DB-BD31-4B8C-83A1-F6EECF244321}">
                <p14:modId xmlns:p14="http://schemas.microsoft.com/office/powerpoint/2010/main" val="2007391622"/>
              </p:ext>
            </p:extLst>
          </p:nvPr>
        </p:nvGraphicFramePr>
        <p:xfrm>
          <a:off x="1590" y="1588"/>
          <a:ext cx="1588" cy="1588"/>
        </p:xfrm>
        <a:graphic>
          <a:graphicData uri="http://schemas.openxmlformats.org/presentationml/2006/ole">
            <mc:AlternateContent xmlns:mc="http://schemas.openxmlformats.org/markup-compatibility/2006">
              <mc:Choice xmlns:v="urn:schemas-microsoft-com:vml" Requires="v">
                <p:oleObj name="think-cell Slide" r:id="rId21" imgW="592" imgH="595" progId="TCLayout.ActiveDocument.1">
                  <p:embed/>
                </p:oleObj>
              </mc:Choice>
              <mc:Fallback>
                <p:oleObj name="think-cell Slide" r:id="rId21" imgW="592" imgH="595" progId="TCLayout.ActiveDocument.1">
                  <p:embed/>
                  <p:pic>
                    <p:nvPicPr>
                      <p:cNvPr id="3" name="Object 2" hidden="1">
                        <a:extLst>
                          <a:ext uri="{FF2B5EF4-FFF2-40B4-BE49-F238E27FC236}">
                            <a16:creationId xmlns:a16="http://schemas.microsoft.com/office/drawing/2014/main" id="{8A9631A1-F2FB-46A1-8E9D-A93409BD0FC8}"/>
                          </a:ext>
                        </a:extLst>
                      </p:cNvPr>
                      <p:cNvPicPr/>
                      <p:nvPr/>
                    </p:nvPicPr>
                    <p:blipFill>
                      <a:blip r:embed="rId22"/>
                      <a:stretch>
                        <a:fillRect/>
                      </a:stretch>
                    </p:blipFill>
                    <p:spPr>
                      <a:xfrm>
                        <a:off x="1590" y="1588"/>
                        <a:ext cx="1588" cy="1588"/>
                      </a:xfrm>
                      <a:prstGeom prst="rect">
                        <a:avLst/>
                      </a:prstGeom>
                    </p:spPr>
                  </p:pic>
                </p:oleObj>
              </mc:Fallback>
            </mc:AlternateContent>
          </a:graphicData>
        </a:graphic>
      </p:graphicFrame>
      <p:sp>
        <p:nvSpPr>
          <p:cNvPr id="10" name="Title Placeholder 1">
            <a:extLst>
              <a:ext uri="{FF2B5EF4-FFF2-40B4-BE49-F238E27FC236}">
                <a16:creationId xmlns:a16="http://schemas.microsoft.com/office/drawing/2014/main" id="{89849859-14B3-1B41-9108-2F7A41230180}"/>
              </a:ext>
            </a:extLst>
          </p:cNvPr>
          <p:cNvSpPr>
            <a:spLocks noGrp="1"/>
          </p:cNvSpPr>
          <p:nvPr>
            <p:ph type="title"/>
          </p:nvPr>
        </p:nvSpPr>
        <p:spPr>
          <a:xfrm>
            <a:off x="323852" y="368303"/>
            <a:ext cx="8496299" cy="1439999"/>
          </a:xfrm>
          <a:prstGeom prst="rect">
            <a:avLst/>
          </a:prstGeom>
        </p:spPr>
        <p:txBody>
          <a:bodyPr vert="horz" lIns="0" tIns="0" rIns="0" bIns="0" rtlCol="0" anchor="t" anchorCtr="0">
            <a:noAutofit/>
          </a:bodyPr>
          <a:lstStyle/>
          <a:p>
            <a:r>
              <a:rPr lang="en-US"/>
              <a:t>Click to edit Master title style</a:t>
            </a:r>
            <a:endParaRPr lang="en-GB"/>
          </a:p>
        </p:txBody>
      </p:sp>
      <p:sp>
        <p:nvSpPr>
          <p:cNvPr id="11" name="Text Placeholder 2">
            <a:extLst>
              <a:ext uri="{FF2B5EF4-FFF2-40B4-BE49-F238E27FC236}">
                <a16:creationId xmlns:a16="http://schemas.microsoft.com/office/drawing/2014/main" id="{4BB9DA04-3C19-4844-B579-9AE30962CC36}"/>
              </a:ext>
            </a:extLst>
          </p:cNvPr>
          <p:cNvSpPr>
            <a:spLocks noGrp="1"/>
          </p:cNvSpPr>
          <p:nvPr>
            <p:ph type="body" idx="1"/>
          </p:nvPr>
        </p:nvSpPr>
        <p:spPr>
          <a:xfrm>
            <a:off x="323852" y="2028828"/>
            <a:ext cx="8496299" cy="4460875"/>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Date Placeholder 3">
            <a:extLst>
              <a:ext uri="{FF2B5EF4-FFF2-40B4-BE49-F238E27FC236}">
                <a16:creationId xmlns:a16="http://schemas.microsoft.com/office/drawing/2014/main" id="{D130CFEC-843E-0B40-B61C-878D9DD4B487}"/>
              </a:ext>
            </a:extLst>
          </p:cNvPr>
          <p:cNvSpPr>
            <a:spLocks noGrp="1"/>
          </p:cNvSpPr>
          <p:nvPr>
            <p:ph type="dt" sz="half" idx="2"/>
          </p:nvPr>
        </p:nvSpPr>
        <p:spPr>
          <a:xfrm>
            <a:off x="3844800" y="6669089"/>
            <a:ext cx="592660" cy="188912"/>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6" name="Footer Placeholder 4">
            <a:extLst>
              <a:ext uri="{FF2B5EF4-FFF2-40B4-BE49-F238E27FC236}">
                <a16:creationId xmlns:a16="http://schemas.microsoft.com/office/drawing/2014/main" id="{6909B161-2477-0340-BB48-F6E83F9F666C}"/>
              </a:ext>
            </a:extLst>
          </p:cNvPr>
          <p:cNvSpPr>
            <a:spLocks noGrp="1"/>
          </p:cNvSpPr>
          <p:nvPr>
            <p:ph type="ftr" sz="quarter" idx="3"/>
          </p:nvPr>
        </p:nvSpPr>
        <p:spPr>
          <a:xfrm>
            <a:off x="540000" y="6669087"/>
            <a:ext cx="3304800" cy="188914"/>
          </a:xfrm>
          <a:prstGeom prst="rect">
            <a:avLst/>
          </a:prstGeom>
        </p:spPr>
        <p:txBody>
          <a:bodyPr vert="horz" lIns="0" tIns="0" rIns="0" bIns="0" rtlCol="0" anchor="t" anchorCtr="0">
            <a:noAutofit/>
          </a:bodyPr>
          <a:lstStyle>
            <a:lvl1pPr algn="l">
              <a:lnSpc>
                <a:spcPct val="90000"/>
              </a:lnSpc>
              <a:spcBef>
                <a:spcPts val="0"/>
              </a:spcBef>
              <a:defRPr sz="600">
                <a:solidFill>
                  <a:schemeClr val="tx1"/>
                </a:solidFill>
              </a:defRPr>
            </a:lvl1pPr>
          </a:lstStyle>
          <a:p>
            <a:endParaRPr lang="en-GB"/>
          </a:p>
        </p:txBody>
      </p:sp>
      <p:sp>
        <p:nvSpPr>
          <p:cNvPr id="17" name="Slide Number Placeholder 5">
            <a:extLst>
              <a:ext uri="{FF2B5EF4-FFF2-40B4-BE49-F238E27FC236}">
                <a16:creationId xmlns:a16="http://schemas.microsoft.com/office/drawing/2014/main" id="{3CD5C6A4-5DAD-3848-967A-A1D928D5821E}"/>
              </a:ext>
            </a:extLst>
          </p:cNvPr>
          <p:cNvSpPr>
            <a:spLocks noGrp="1"/>
          </p:cNvSpPr>
          <p:nvPr>
            <p:ph type="sldNum" sz="quarter" idx="4"/>
          </p:nvPr>
        </p:nvSpPr>
        <p:spPr>
          <a:xfrm>
            <a:off x="144969" y="6623436"/>
            <a:ext cx="178883" cy="234564"/>
          </a:xfrm>
          <a:prstGeom prst="rect">
            <a:avLst/>
          </a:prstGeom>
        </p:spPr>
        <p:txBody>
          <a:bodyPr vert="horz" lIns="0" tIns="0" rIns="0" bIns="0" rtlCol="0" anchor="t" anchorCtr="0">
            <a:noAutofit/>
          </a:bodyPr>
          <a:lstStyle>
            <a:lvl1pPr algn="l">
              <a:lnSpc>
                <a:spcPct val="90000"/>
              </a:lnSpc>
              <a:spcBef>
                <a:spcPts val="0"/>
              </a:spcBef>
              <a:defRPr sz="1000">
                <a:solidFill>
                  <a:srgbClr val="999999"/>
                </a:solidFill>
              </a:defRPr>
            </a:lvl1pPr>
          </a:lstStyle>
          <a:p>
            <a:fld id="{5B4A74C5-79B0-4340-9A8D-1CCBE3E8C644}" type="slidenum">
              <a:rPr lang="en-GB" smtClean="0"/>
              <a:pPr/>
              <a:t>‹#›</a:t>
            </a:fld>
            <a:endParaRPr lang="en-GB"/>
          </a:p>
        </p:txBody>
      </p:sp>
    </p:spTree>
    <p:extLst>
      <p:ext uri="{BB962C8B-B14F-4D97-AF65-F5344CB8AC3E}">
        <p14:creationId xmlns:p14="http://schemas.microsoft.com/office/powerpoint/2010/main" val="425546651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Lst>
  <p:hf sldNum="0" hdr="0" ftr="0" dt="0"/>
  <p:txStyles>
    <p:titleStyle>
      <a:lvl1pPr algn="l" defTabSz="685783" rtl="0" eaLnBrk="1" latinLnBrk="0" hangingPunct="1">
        <a:lnSpc>
          <a:spcPct val="90000"/>
        </a:lnSpc>
        <a:spcBef>
          <a:spcPts val="0"/>
        </a:spcBef>
        <a:buNone/>
        <a:defRPr sz="2800" b="1" kern="1200">
          <a:solidFill>
            <a:schemeClr val="bg2"/>
          </a:solidFill>
          <a:latin typeface="+mj-lt"/>
          <a:ea typeface="+mj-ea"/>
          <a:cs typeface="+mj-cs"/>
        </a:defRPr>
      </a:lvl1pPr>
    </p:titleStyle>
    <p:bodyStyle>
      <a:lvl1pPr marL="0" indent="0" algn="l" defTabSz="685783" rtl="0" eaLnBrk="1" latinLnBrk="0" hangingPunct="1">
        <a:lnSpc>
          <a:spcPct val="112000"/>
        </a:lnSpc>
        <a:spcBef>
          <a:spcPts val="0"/>
        </a:spcBef>
        <a:spcAft>
          <a:spcPts val="900"/>
        </a:spcAft>
        <a:buFont typeface="Arial" panose="020B0604020202020204" pitchFamily="34" charset="0"/>
        <a:buNone/>
        <a:defRPr sz="1400" kern="1200">
          <a:solidFill>
            <a:schemeClr val="tx1"/>
          </a:solidFill>
          <a:latin typeface="+mn-lt"/>
          <a:ea typeface="+mn-ea"/>
          <a:cs typeface="+mn-cs"/>
        </a:defRPr>
      </a:lvl1pPr>
      <a:lvl2pPr marL="0" indent="0" algn="l" defTabSz="685783" rtl="0" eaLnBrk="1" latinLnBrk="0" hangingPunct="1">
        <a:lnSpc>
          <a:spcPct val="112000"/>
        </a:lnSpc>
        <a:spcBef>
          <a:spcPts val="0"/>
        </a:spcBef>
        <a:buFont typeface="Arial" panose="020B0604020202020204" pitchFamily="34" charset="0"/>
        <a:buNone/>
        <a:defRPr sz="1400" b="1" kern="1200">
          <a:solidFill>
            <a:schemeClr val="tx1"/>
          </a:solidFill>
          <a:latin typeface="+mn-lt"/>
          <a:ea typeface="+mn-ea"/>
          <a:cs typeface="Gotham Bold" pitchFamily="50" charset="0"/>
        </a:defRPr>
      </a:lvl2pPr>
      <a:lvl3pPr marL="134997" indent="-134997" algn="l" defTabSz="685783" rtl="0" eaLnBrk="1" latinLnBrk="0" hangingPunct="1">
        <a:lnSpc>
          <a:spcPct val="112000"/>
        </a:lnSpc>
        <a:spcBef>
          <a:spcPts val="0"/>
        </a:spcBef>
        <a:spcAft>
          <a:spcPts val="900"/>
        </a:spcAft>
        <a:buFont typeface="Arial" panose="020B0604020202020204" pitchFamily="34" charset="0"/>
        <a:buChar char="•"/>
        <a:defRPr sz="1400" kern="1200">
          <a:solidFill>
            <a:schemeClr val="tx1"/>
          </a:solidFill>
          <a:latin typeface="+mn-lt"/>
          <a:ea typeface="+mn-ea"/>
          <a:cs typeface="+mn-cs"/>
        </a:defRPr>
      </a:lvl3pPr>
      <a:lvl4pPr marL="269993" indent="-134997" algn="l" defTabSz="685783" rtl="0" eaLnBrk="1" latinLnBrk="0" hangingPunct="1">
        <a:lnSpc>
          <a:spcPct val="112000"/>
        </a:lnSpc>
        <a:spcBef>
          <a:spcPts val="0"/>
        </a:spcBef>
        <a:spcAft>
          <a:spcPts val="900"/>
        </a:spcAft>
        <a:buFont typeface="Courier New" panose="02070309020205020404" pitchFamily="49" charset="0"/>
        <a:buChar char="o"/>
        <a:defRPr sz="1400" kern="1200">
          <a:solidFill>
            <a:schemeClr val="tx1"/>
          </a:solidFill>
          <a:latin typeface="+mn-lt"/>
          <a:ea typeface="+mn-ea"/>
          <a:cs typeface="+mn-cs"/>
        </a:defRPr>
      </a:lvl4pPr>
      <a:lvl5pPr marL="404990" indent="-134997" algn="l" defTabSz="685783" rtl="0" eaLnBrk="1" latinLnBrk="0" hangingPunct="1">
        <a:lnSpc>
          <a:spcPct val="112000"/>
        </a:lnSpc>
        <a:spcBef>
          <a:spcPts val="0"/>
        </a:spcBef>
        <a:spcAft>
          <a:spcPts val="900"/>
        </a:spcAft>
        <a:buFont typeface="Wingdings" pitchFamily="2" charset="2"/>
        <a:buChar char="§"/>
        <a:defRPr sz="14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900" kern="1200">
          <a:solidFill>
            <a:schemeClr val="tx1"/>
          </a:solidFill>
          <a:latin typeface="+mn-lt"/>
          <a:ea typeface="+mn-ea"/>
          <a:cs typeface="+mn-cs"/>
        </a:defRPr>
      </a:lvl1pPr>
      <a:lvl2pPr marL="342891"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4"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9"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1" algn="l" defTabSz="685783" rtl="0" eaLnBrk="1" latinLnBrk="0" hangingPunct="1">
        <a:defRPr sz="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160">
          <p15:clr>
            <a:srgbClr val="F26B43"/>
          </p15:clr>
        </p15:guide>
        <p15:guide id="3" pos="153">
          <p15:clr>
            <a:srgbClr val="F26B43"/>
          </p15:clr>
        </p15:guide>
        <p15:guide id="4" pos="4167">
          <p15:clr>
            <a:srgbClr val="F26B43"/>
          </p15:clr>
        </p15:guide>
        <p15:guide id="5" orient="horz" pos="232">
          <p15:clr>
            <a:srgbClr val="F26B43"/>
          </p15:clr>
        </p15:guide>
        <p15:guide id="6" orient="horz" pos="4201">
          <p15:clr>
            <a:srgbClr val="F26B43"/>
          </p15:clr>
        </p15:guide>
        <p15:guide id="7" orient="horz" pos="1278">
          <p15:clr>
            <a:srgbClr val="F26B43"/>
          </p15:clr>
        </p15:guide>
        <p15:guide id="8" pos="2096">
          <p15:clr>
            <a:srgbClr val="F26B43"/>
          </p15:clr>
        </p15:guide>
        <p15:guide id="9" pos="2224">
          <p15:clr>
            <a:srgbClr val="F26B43"/>
          </p15:clr>
        </p15:guide>
        <p15:guide id="10" orient="horz" pos="40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1B359EB-AD4D-4D00-8922-F0A1D184FCD7}"/>
              </a:ext>
            </a:extLst>
          </p:cNvPr>
          <p:cNvGraphicFramePr>
            <a:graphicFrameLocks noChangeAspect="1"/>
          </p:cNvGraphicFramePr>
          <p:nvPr userDrawn="1">
            <p:custDataLst>
              <p:tags r:id="rId2"/>
            </p:custDataLst>
            <p:extLst>
              <p:ext uri="{D42A27DB-BD31-4B8C-83A1-F6EECF244321}">
                <p14:modId xmlns:p14="http://schemas.microsoft.com/office/powerpoint/2010/main" val="1781799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F1B359EB-AD4D-4D00-8922-F0A1D184FC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7" name="Straight Connector 6"/>
          <p:cNvCxnSpPr/>
          <p:nvPr/>
        </p:nvCxnSpPr>
        <p:spPr>
          <a:xfrm>
            <a:off x="228600" y="1002831"/>
            <a:ext cx="8686800" cy="1587"/>
          </a:xfrm>
          <a:prstGeom prst="line">
            <a:avLst/>
          </a:prstGeom>
          <a:ln w="63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3285067" y="6581424"/>
            <a:ext cx="2573866" cy="215444"/>
          </a:xfrm>
          <a:prstGeom prst="rect">
            <a:avLst/>
          </a:prstGeom>
          <a:noFill/>
        </p:spPr>
        <p:txBody>
          <a:bodyPr wrap="square" rtlCol="0">
            <a:spAutoFit/>
          </a:bodyPr>
          <a:lstStyle/>
          <a:p>
            <a:pPr algn="ctr"/>
            <a:r>
              <a:rPr lang="en-US" sz="800" baseline="0">
                <a:solidFill>
                  <a:schemeClr val="tx1">
                    <a:lumMod val="50000"/>
                    <a:lumOff val="50000"/>
                  </a:schemeClr>
                </a:solidFill>
              </a:rPr>
              <a:t>2023</a:t>
            </a:r>
            <a:endParaRPr lang="en-US" sz="800">
              <a:solidFill>
                <a:schemeClr val="tx1">
                  <a:lumMod val="50000"/>
                  <a:lumOff val="50000"/>
                </a:schemeClr>
              </a:solidFill>
            </a:endParaRPr>
          </a:p>
        </p:txBody>
      </p:sp>
    </p:spTree>
    <p:extLst>
      <p:ext uri="{BB962C8B-B14F-4D97-AF65-F5344CB8AC3E}">
        <p14:creationId xmlns:p14="http://schemas.microsoft.com/office/powerpoint/2010/main" val="44404416"/>
      </p:ext>
    </p:extLst>
  </p:cSld>
  <p:clrMap bg1="lt1" tx1="dk1" bg2="lt2" tx2="dk2" accent1="accent1" accent2="accent2" accent3="accent3" accent4="accent4" accent5="accent5" accent6="accent6" hlink="hlink" folHlink="folHlink"/>
  <p:transition spd="slow"/>
  <p:hf sldNum="0" hdr="0" ftr="0" dt="0"/>
  <p:txStyles>
    <p:titleStyle>
      <a:lvl1pPr algn="ctr" rtl="0" eaLnBrk="0" fontAlgn="base" hangingPunct="0">
        <a:lnSpc>
          <a:spcPct val="90000"/>
        </a:lnSpc>
        <a:spcBef>
          <a:spcPct val="0"/>
        </a:spcBef>
        <a:spcAft>
          <a:spcPct val="0"/>
        </a:spcAft>
        <a:defRPr sz="2800">
          <a:solidFill>
            <a:schemeClr val="tx1"/>
          </a:solidFill>
          <a:latin typeface="+mj-lt"/>
          <a:ea typeface="ＭＳ Ｐゴシック"/>
          <a:cs typeface="ＭＳ Ｐゴシック"/>
        </a:defRPr>
      </a:lvl1pPr>
      <a:lvl2pPr algn="ctr" rtl="0" eaLnBrk="0" fontAlgn="base" hangingPunct="0">
        <a:lnSpc>
          <a:spcPct val="90000"/>
        </a:lnSpc>
        <a:spcBef>
          <a:spcPct val="0"/>
        </a:spcBef>
        <a:spcAft>
          <a:spcPct val="0"/>
        </a:spcAft>
        <a:defRPr sz="2800">
          <a:solidFill>
            <a:schemeClr val="tx1"/>
          </a:solidFill>
          <a:latin typeface="Arial" charset="0"/>
          <a:ea typeface="ＭＳ Ｐゴシック"/>
          <a:cs typeface="ＭＳ Ｐゴシック"/>
        </a:defRPr>
      </a:lvl2pPr>
      <a:lvl3pPr algn="ctr" rtl="0" eaLnBrk="0" fontAlgn="base" hangingPunct="0">
        <a:lnSpc>
          <a:spcPct val="90000"/>
        </a:lnSpc>
        <a:spcBef>
          <a:spcPct val="0"/>
        </a:spcBef>
        <a:spcAft>
          <a:spcPct val="0"/>
        </a:spcAft>
        <a:defRPr sz="2800">
          <a:solidFill>
            <a:schemeClr val="tx1"/>
          </a:solidFill>
          <a:latin typeface="Arial" charset="0"/>
          <a:ea typeface="ＭＳ Ｐゴシック"/>
          <a:cs typeface="ＭＳ Ｐゴシック"/>
        </a:defRPr>
      </a:lvl3pPr>
      <a:lvl4pPr algn="ctr" rtl="0" eaLnBrk="0" fontAlgn="base" hangingPunct="0">
        <a:lnSpc>
          <a:spcPct val="90000"/>
        </a:lnSpc>
        <a:spcBef>
          <a:spcPct val="0"/>
        </a:spcBef>
        <a:spcAft>
          <a:spcPct val="0"/>
        </a:spcAft>
        <a:defRPr sz="2800">
          <a:solidFill>
            <a:schemeClr val="tx1"/>
          </a:solidFill>
          <a:latin typeface="Arial" charset="0"/>
          <a:ea typeface="ＭＳ Ｐゴシック"/>
          <a:cs typeface="ＭＳ Ｐゴシック"/>
        </a:defRPr>
      </a:lvl4pPr>
      <a:lvl5pPr algn="ctr" rtl="0" eaLnBrk="0" fontAlgn="base" hangingPunct="0">
        <a:lnSpc>
          <a:spcPct val="90000"/>
        </a:lnSpc>
        <a:spcBef>
          <a:spcPct val="0"/>
        </a:spcBef>
        <a:spcAft>
          <a:spcPct val="0"/>
        </a:spcAft>
        <a:defRPr sz="2800">
          <a:solidFill>
            <a:schemeClr val="tx1"/>
          </a:solidFill>
          <a:latin typeface="Arial" charset="0"/>
          <a:ea typeface="ＭＳ Ｐゴシック"/>
          <a:cs typeface="ＭＳ Ｐゴシック"/>
        </a:defRPr>
      </a:lvl5pPr>
      <a:lvl6pPr marL="427140" algn="ctr" rtl="0" fontAlgn="base">
        <a:lnSpc>
          <a:spcPct val="90000"/>
        </a:lnSpc>
        <a:spcBef>
          <a:spcPct val="0"/>
        </a:spcBef>
        <a:spcAft>
          <a:spcPct val="0"/>
        </a:spcAft>
        <a:defRPr sz="2800">
          <a:solidFill>
            <a:schemeClr val="tx1"/>
          </a:solidFill>
          <a:latin typeface="Arial" charset="0"/>
        </a:defRPr>
      </a:lvl6pPr>
      <a:lvl7pPr marL="854327" algn="ctr" rtl="0" fontAlgn="base">
        <a:lnSpc>
          <a:spcPct val="90000"/>
        </a:lnSpc>
        <a:spcBef>
          <a:spcPct val="0"/>
        </a:spcBef>
        <a:spcAft>
          <a:spcPct val="0"/>
        </a:spcAft>
        <a:defRPr sz="2800">
          <a:solidFill>
            <a:schemeClr val="tx1"/>
          </a:solidFill>
          <a:latin typeface="Arial" charset="0"/>
        </a:defRPr>
      </a:lvl7pPr>
      <a:lvl8pPr marL="1281494" algn="ctr" rtl="0" fontAlgn="base">
        <a:lnSpc>
          <a:spcPct val="90000"/>
        </a:lnSpc>
        <a:spcBef>
          <a:spcPct val="0"/>
        </a:spcBef>
        <a:spcAft>
          <a:spcPct val="0"/>
        </a:spcAft>
        <a:defRPr sz="2800">
          <a:solidFill>
            <a:schemeClr val="tx1"/>
          </a:solidFill>
          <a:latin typeface="Arial" charset="0"/>
        </a:defRPr>
      </a:lvl8pPr>
      <a:lvl9pPr marL="1708664" algn="ctr" rtl="0" fontAlgn="base">
        <a:lnSpc>
          <a:spcPct val="90000"/>
        </a:lnSpc>
        <a:spcBef>
          <a:spcPct val="0"/>
        </a:spcBef>
        <a:spcAft>
          <a:spcPct val="0"/>
        </a:spcAft>
        <a:defRPr sz="2800">
          <a:solidFill>
            <a:schemeClr val="tx1"/>
          </a:solidFill>
          <a:latin typeface="Arial" charset="0"/>
        </a:defRPr>
      </a:lvl9pPr>
    </p:titleStyle>
    <p:bodyStyle>
      <a:lvl1pPr marL="320378" indent="-320378" algn="l" rtl="0" eaLnBrk="0" fontAlgn="base" hangingPunct="0">
        <a:spcBef>
          <a:spcPct val="20000"/>
        </a:spcBef>
        <a:spcAft>
          <a:spcPct val="0"/>
        </a:spcAft>
        <a:buChar char="•"/>
        <a:defRPr sz="1600">
          <a:solidFill>
            <a:schemeClr val="tx1"/>
          </a:solidFill>
          <a:latin typeface="+mn-lt"/>
          <a:ea typeface="ＭＳ Ｐゴシック"/>
          <a:cs typeface="ＭＳ Ｐゴシック"/>
        </a:defRPr>
      </a:lvl1pPr>
      <a:lvl2pPr marL="590325" indent="-163165" algn="l" rtl="0" eaLnBrk="0" fontAlgn="base" hangingPunct="0">
        <a:spcBef>
          <a:spcPct val="20000"/>
        </a:spcBef>
        <a:spcAft>
          <a:spcPct val="0"/>
        </a:spcAft>
        <a:buClr>
          <a:schemeClr val="tx1"/>
        </a:buClr>
        <a:buSzPct val="125000"/>
        <a:buChar char="•"/>
        <a:defRPr sz="1600">
          <a:solidFill>
            <a:schemeClr val="tx1"/>
          </a:solidFill>
          <a:latin typeface="+mn-lt"/>
          <a:ea typeface="ＭＳ Ｐゴシック" charset="-128"/>
          <a:cs typeface="ＭＳ Ｐゴシック"/>
        </a:defRPr>
      </a:lvl2pPr>
      <a:lvl3pPr marL="1010079" indent="-155759" algn="l" rtl="0" eaLnBrk="0" fontAlgn="base" hangingPunct="0">
        <a:spcBef>
          <a:spcPct val="20000"/>
        </a:spcBef>
        <a:spcAft>
          <a:spcPct val="0"/>
        </a:spcAft>
        <a:buClr>
          <a:schemeClr val="tx1"/>
        </a:buClr>
        <a:buSzPct val="125000"/>
        <a:buChar char="•"/>
        <a:defRPr sz="1400">
          <a:solidFill>
            <a:schemeClr val="tx1"/>
          </a:solidFill>
          <a:latin typeface="+mn-lt"/>
          <a:ea typeface="ＭＳ Ｐゴシック" charset="-128"/>
          <a:cs typeface="ＭＳ Ｐゴシック"/>
        </a:defRPr>
      </a:lvl3pPr>
      <a:lvl4pPr marL="1444666" indent="-163165" algn="l" rtl="0" eaLnBrk="0" fontAlgn="base" hangingPunct="0">
        <a:spcBef>
          <a:spcPct val="20000"/>
        </a:spcBef>
        <a:spcAft>
          <a:spcPct val="0"/>
        </a:spcAft>
        <a:buClr>
          <a:schemeClr val="tx1"/>
        </a:buClr>
        <a:buSzPct val="125000"/>
        <a:buChar char="•"/>
        <a:defRPr sz="1200">
          <a:solidFill>
            <a:schemeClr val="tx1"/>
          </a:solidFill>
          <a:latin typeface="+mn-lt"/>
          <a:ea typeface="ＭＳ Ｐゴシック" charset="-128"/>
          <a:cs typeface="ＭＳ Ｐゴシック"/>
        </a:defRPr>
      </a:lvl4pPr>
      <a:lvl5pPr marL="1864381" indent="-155759" algn="l" rtl="0" eaLnBrk="0" fontAlgn="base" hangingPunct="0">
        <a:spcBef>
          <a:spcPct val="20000"/>
        </a:spcBef>
        <a:spcAft>
          <a:spcPct val="0"/>
        </a:spcAft>
        <a:buClr>
          <a:schemeClr val="tx1"/>
        </a:buClr>
        <a:buSzPct val="125000"/>
        <a:buChar char="•"/>
        <a:defRPr sz="1200">
          <a:solidFill>
            <a:schemeClr val="tx1"/>
          </a:solidFill>
          <a:latin typeface="+mn-lt"/>
          <a:ea typeface="ＭＳ Ｐゴシック" charset="-128"/>
          <a:cs typeface="ＭＳ Ｐゴシック"/>
        </a:defRPr>
      </a:lvl5pPr>
      <a:lvl6pPr marL="2291563" indent="-155759" algn="l" rtl="0" fontAlgn="base">
        <a:spcBef>
          <a:spcPct val="20000"/>
        </a:spcBef>
        <a:spcAft>
          <a:spcPct val="0"/>
        </a:spcAft>
        <a:buClr>
          <a:schemeClr val="tx1"/>
        </a:buClr>
        <a:buSzPct val="125000"/>
        <a:buChar char="•"/>
        <a:defRPr sz="1200">
          <a:solidFill>
            <a:schemeClr val="tx1"/>
          </a:solidFill>
          <a:latin typeface="+mn-lt"/>
        </a:defRPr>
      </a:lvl6pPr>
      <a:lvl7pPr marL="2718710" indent="-155759" algn="l" rtl="0" fontAlgn="base">
        <a:spcBef>
          <a:spcPct val="20000"/>
        </a:spcBef>
        <a:spcAft>
          <a:spcPct val="0"/>
        </a:spcAft>
        <a:buClr>
          <a:schemeClr val="tx1"/>
        </a:buClr>
        <a:buSzPct val="125000"/>
        <a:buChar char="•"/>
        <a:defRPr sz="1200">
          <a:solidFill>
            <a:schemeClr val="tx1"/>
          </a:solidFill>
          <a:latin typeface="+mn-lt"/>
        </a:defRPr>
      </a:lvl7pPr>
      <a:lvl8pPr marL="3145906" indent="-155759" algn="l" rtl="0" fontAlgn="base">
        <a:spcBef>
          <a:spcPct val="20000"/>
        </a:spcBef>
        <a:spcAft>
          <a:spcPct val="0"/>
        </a:spcAft>
        <a:buClr>
          <a:schemeClr val="tx1"/>
        </a:buClr>
        <a:buSzPct val="125000"/>
        <a:buChar char="•"/>
        <a:defRPr sz="1200">
          <a:solidFill>
            <a:schemeClr val="tx1"/>
          </a:solidFill>
          <a:latin typeface="+mn-lt"/>
        </a:defRPr>
      </a:lvl8pPr>
      <a:lvl9pPr marL="3573065" indent="-155759" algn="l" rtl="0" fontAlgn="base">
        <a:spcBef>
          <a:spcPct val="20000"/>
        </a:spcBef>
        <a:spcAft>
          <a:spcPct val="0"/>
        </a:spcAft>
        <a:buClr>
          <a:schemeClr val="tx1"/>
        </a:buClr>
        <a:buSzPct val="125000"/>
        <a:buChar char="•"/>
        <a:defRPr sz="1200">
          <a:solidFill>
            <a:schemeClr val="tx1"/>
          </a:solidFill>
          <a:latin typeface="+mn-lt"/>
        </a:defRPr>
      </a:lvl9pPr>
    </p:bodyStyle>
    <p:otherStyle>
      <a:defPPr>
        <a:defRPr lang="en-US"/>
      </a:defPPr>
      <a:lvl1pPr marL="0" algn="l" defTabSz="854327" rtl="0" eaLnBrk="1" latinLnBrk="0" hangingPunct="1">
        <a:defRPr sz="1800" kern="1200">
          <a:solidFill>
            <a:schemeClr val="tx1"/>
          </a:solidFill>
          <a:latin typeface="+mn-lt"/>
          <a:ea typeface="+mn-ea"/>
          <a:cs typeface="+mn-cs"/>
        </a:defRPr>
      </a:lvl1pPr>
      <a:lvl2pPr marL="427140" algn="l" defTabSz="854327" rtl="0" eaLnBrk="1" latinLnBrk="0" hangingPunct="1">
        <a:defRPr sz="1800" kern="1200">
          <a:solidFill>
            <a:schemeClr val="tx1"/>
          </a:solidFill>
          <a:latin typeface="+mn-lt"/>
          <a:ea typeface="+mn-ea"/>
          <a:cs typeface="+mn-cs"/>
        </a:defRPr>
      </a:lvl2pPr>
      <a:lvl3pPr marL="854327" algn="l" defTabSz="854327" rtl="0" eaLnBrk="1" latinLnBrk="0" hangingPunct="1">
        <a:defRPr sz="1800" kern="1200">
          <a:solidFill>
            <a:schemeClr val="tx1"/>
          </a:solidFill>
          <a:latin typeface="+mn-lt"/>
          <a:ea typeface="+mn-ea"/>
          <a:cs typeface="+mn-cs"/>
        </a:defRPr>
      </a:lvl3pPr>
      <a:lvl4pPr marL="1281494" algn="l" defTabSz="854327" rtl="0" eaLnBrk="1" latinLnBrk="0" hangingPunct="1">
        <a:defRPr sz="1800" kern="1200">
          <a:solidFill>
            <a:schemeClr val="tx1"/>
          </a:solidFill>
          <a:latin typeface="+mn-lt"/>
          <a:ea typeface="+mn-ea"/>
          <a:cs typeface="+mn-cs"/>
        </a:defRPr>
      </a:lvl4pPr>
      <a:lvl5pPr marL="1708664" algn="l" defTabSz="854327" rtl="0" eaLnBrk="1" latinLnBrk="0" hangingPunct="1">
        <a:defRPr sz="1800" kern="1200">
          <a:solidFill>
            <a:schemeClr val="tx1"/>
          </a:solidFill>
          <a:latin typeface="+mn-lt"/>
          <a:ea typeface="+mn-ea"/>
          <a:cs typeface="+mn-cs"/>
        </a:defRPr>
      </a:lvl5pPr>
      <a:lvl6pPr marL="2135831" algn="l" defTabSz="854327" rtl="0" eaLnBrk="1" latinLnBrk="0" hangingPunct="1">
        <a:defRPr sz="1800" kern="1200">
          <a:solidFill>
            <a:schemeClr val="tx1"/>
          </a:solidFill>
          <a:latin typeface="+mn-lt"/>
          <a:ea typeface="+mn-ea"/>
          <a:cs typeface="+mn-cs"/>
        </a:defRPr>
      </a:lvl6pPr>
      <a:lvl7pPr marL="2562985" algn="l" defTabSz="854327" rtl="0" eaLnBrk="1" latinLnBrk="0" hangingPunct="1">
        <a:defRPr sz="1800" kern="1200">
          <a:solidFill>
            <a:schemeClr val="tx1"/>
          </a:solidFill>
          <a:latin typeface="+mn-lt"/>
          <a:ea typeface="+mn-ea"/>
          <a:cs typeface="+mn-cs"/>
        </a:defRPr>
      </a:lvl7pPr>
      <a:lvl8pPr marL="2990173" algn="l" defTabSz="854327" rtl="0" eaLnBrk="1" latinLnBrk="0" hangingPunct="1">
        <a:defRPr sz="1800" kern="1200">
          <a:solidFill>
            <a:schemeClr val="tx1"/>
          </a:solidFill>
          <a:latin typeface="+mn-lt"/>
          <a:ea typeface="+mn-ea"/>
          <a:cs typeface="+mn-cs"/>
        </a:defRPr>
      </a:lvl8pPr>
      <a:lvl9pPr marL="3417329" algn="l" defTabSz="8543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7.xml"/><Relationship Id="rId5" Type="http://schemas.openxmlformats.org/officeDocument/2006/relationships/image" Target="../media/image16.emf"/><Relationship Id="rId4" Type="http://schemas.openxmlformats.org/officeDocument/2006/relationships/oleObject" Target="../embeddings/oleObject6.bin"/></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9.xml"/><Relationship Id="rId7" Type="http://schemas.openxmlformats.org/officeDocument/2006/relationships/image" Target="../media/image22.png"/><Relationship Id="rId2" Type="http://schemas.openxmlformats.org/officeDocument/2006/relationships/slideLayout" Target="../slideLayouts/slideLayout60.xml"/><Relationship Id="rId1" Type="http://schemas.openxmlformats.org/officeDocument/2006/relationships/tags" Target="../tags/tag16.x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15.bin"/><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9.xml"/><Relationship Id="rId1" Type="http://schemas.openxmlformats.org/officeDocument/2006/relationships/tags" Target="../tags/tag8.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2.xml"/><Relationship Id="rId7" Type="http://schemas.openxmlformats.org/officeDocument/2006/relationships/image" Target="../media/image18.png"/><Relationship Id="rId2" Type="http://schemas.openxmlformats.org/officeDocument/2006/relationships/slideLayout" Target="../slideLayouts/slideLayout54.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3.xml"/><Relationship Id="rId7" Type="http://schemas.openxmlformats.org/officeDocument/2006/relationships/image" Target="../media/image21.png"/><Relationship Id="rId2" Type="http://schemas.openxmlformats.org/officeDocument/2006/relationships/slideLayout" Target="../slideLayouts/slideLayout70.xml"/><Relationship Id="rId1" Type="http://schemas.openxmlformats.org/officeDocument/2006/relationships/tags" Target="../tags/tag10.xml"/><Relationship Id="rId6" Type="http://schemas.openxmlformats.org/officeDocument/2006/relationships/image" Target="../media/image20.png"/><Relationship Id="rId5" Type="http://schemas.openxmlformats.org/officeDocument/2006/relationships/image" Target="../media/image1.emf"/><Relationship Id="rId4" Type="http://schemas.openxmlformats.org/officeDocument/2006/relationships/oleObject" Target="../embeddings/oleObject9.bin"/><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4.xml"/><Relationship Id="rId7" Type="http://schemas.openxmlformats.org/officeDocument/2006/relationships/image" Target="../media/image25.png"/><Relationship Id="rId2" Type="http://schemas.openxmlformats.org/officeDocument/2006/relationships/slideLayout" Target="../slideLayouts/slideLayout15.xml"/><Relationship Id="rId1" Type="http://schemas.openxmlformats.org/officeDocument/2006/relationships/tags" Target="../tags/tag11.xml"/><Relationship Id="rId6" Type="http://schemas.openxmlformats.org/officeDocument/2006/relationships/image" Target="../media/image24.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69.xml"/><Relationship Id="rId7" Type="http://schemas.openxmlformats.org/officeDocument/2006/relationships/image" Target="../media/image27.png"/><Relationship Id="rId2" Type="http://schemas.openxmlformats.org/officeDocument/2006/relationships/tags" Target="../tags/tag12.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5.xml"/><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6.xml"/><Relationship Id="rId7" Type="http://schemas.openxmlformats.org/officeDocument/2006/relationships/image" Target="../media/image31.png"/><Relationship Id="rId2" Type="http://schemas.openxmlformats.org/officeDocument/2006/relationships/slideLayout" Target="../slideLayouts/slideLayout60.xml"/><Relationship Id="rId1" Type="http://schemas.openxmlformats.org/officeDocument/2006/relationships/tags" Target="../tags/tag13.xml"/><Relationship Id="rId6" Type="http://schemas.openxmlformats.org/officeDocument/2006/relationships/image" Target="../media/image30.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4.emf"/><Relationship Id="rId2" Type="http://schemas.openxmlformats.org/officeDocument/2006/relationships/slideLayout" Target="../slideLayouts/slideLayout15.xml"/><Relationship Id="rId1" Type="http://schemas.openxmlformats.org/officeDocument/2006/relationships/tags" Target="../tags/tag14.xml"/><Relationship Id="rId6" Type="http://schemas.openxmlformats.org/officeDocument/2006/relationships/image" Target="../media/image33.pn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8.xml"/><Relationship Id="rId7" Type="http://schemas.openxmlformats.org/officeDocument/2006/relationships/image" Target="../media/image36.png"/><Relationship Id="rId2" Type="http://schemas.openxmlformats.org/officeDocument/2006/relationships/slideLayout" Target="../slideLayouts/slideLayout60.xml"/><Relationship Id="rId1" Type="http://schemas.openxmlformats.org/officeDocument/2006/relationships/tags" Target="../tags/tag15.xml"/><Relationship Id="rId6" Type="http://schemas.openxmlformats.org/officeDocument/2006/relationships/image" Target="../media/image35.png"/><Relationship Id="rId5" Type="http://schemas.openxmlformats.org/officeDocument/2006/relationships/image" Target="../media/image1.emf"/><Relationship Id="rId4"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6F2FF36-05FC-488F-B5DA-1C505DF0E2B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5" name="Object 4" hidden="1">
                        <a:extLst>
                          <a:ext uri="{FF2B5EF4-FFF2-40B4-BE49-F238E27FC236}">
                            <a16:creationId xmlns:a16="http://schemas.microsoft.com/office/drawing/2014/main" id="{86F2FF36-05FC-488F-B5DA-1C505DF0E2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30306811-80FC-CA47-AA96-A186A2A65D7F}"/>
              </a:ext>
            </a:extLst>
          </p:cNvPr>
          <p:cNvSpPr>
            <a:spLocks noGrp="1"/>
          </p:cNvSpPr>
          <p:nvPr>
            <p:ph type="body" sz="quarter" idx="12"/>
          </p:nvPr>
        </p:nvSpPr>
        <p:spPr>
          <a:xfrm>
            <a:off x="331001" y="3245066"/>
            <a:ext cx="7925232" cy="1398231"/>
          </a:xfrm>
        </p:spPr>
        <p:txBody>
          <a:bodyPr/>
          <a:lstStyle/>
          <a:p>
            <a:pPr marL="0" indent="0">
              <a:lnSpc>
                <a:spcPct val="100000"/>
              </a:lnSpc>
              <a:spcAft>
                <a:spcPts val="1200"/>
              </a:spcAft>
              <a:buNone/>
            </a:pPr>
            <a:r>
              <a:rPr lang="en-US" sz="3200" b="1">
                <a:latin typeface="Arial" panose="020B0604020202020204" pitchFamily="34" charset="0"/>
                <a:cs typeface="Arial" panose="020B0604020202020204" pitchFamily="34" charset="0"/>
              </a:rPr>
              <a:t>Macro Trends</a:t>
            </a:r>
          </a:p>
          <a:p>
            <a:pPr marL="0" indent="0">
              <a:lnSpc>
                <a:spcPct val="100000"/>
              </a:lnSpc>
              <a:buNone/>
            </a:pPr>
            <a:r>
              <a:rPr lang="en-US" sz="2000" b="1">
                <a:latin typeface="Arial" panose="020B0604020202020204" pitchFamily="34" charset="0"/>
                <a:cs typeface="Arial" panose="020B0604020202020204" pitchFamily="34" charset="0"/>
              </a:rPr>
              <a:t>Mike Mahaffey, </a:t>
            </a:r>
            <a:r>
              <a:rPr lang="en-US" sz="2000" i="1">
                <a:latin typeface="Arial" panose="020B0604020202020204" pitchFamily="34" charset="0"/>
                <a:cs typeface="Arial" panose="020B0604020202020204" pitchFamily="34" charset="0"/>
              </a:rPr>
              <a:t>EVP, Chief Strategy &amp; Corporate Development Officer</a:t>
            </a:r>
          </a:p>
        </p:txBody>
      </p:sp>
      <p:sp>
        <p:nvSpPr>
          <p:cNvPr id="3" name="Title 2">
            <a:extLst>
              <a:ext uri="{FF2B5EF4-FFF2-40B4-BE49-F238E27FC236}">
                <a16:creationId xmlns:a16="http://schemas.microsoft.com/office/drawing/2014/main" id="{31C82143-C166-D343-8661-8ACE50E8F5A8}"/>
              </a:ext>
            </a:extLst>
          </p:cNvPr>
          <p:cNvSpPr>
            <a:spLocks noGrp="1"/>
          </p:cNvSpPr>
          <p:nvPr>
            <p:ph type="title"/>
          </p:nvPr>
        </p:nvSpPr>
        <p:spPr>
          <a:xfrm>
            <a:off x="331001" y="375139"/>
            <a:ext cx="8280339" cy="787836"/>
          </a:xfrm>
        </p:spPr>
        <p:txBody>
          <a:bodyPr vert="horz"/>
          <a:lstStyle/>
          <a:p>
            <a:r>
              <a:rPr lang="en-US" dirty="0"/>
              <a:t>Board of Directors Meeting   </a:t>
            </a:r>
            <a:r>
              <a:rPr lang="en-US" sz="2400" dirty="0"/>
              <a:t>February 6, 2023</a:t>
            </a:r>
          </a:p>
        </p:txBody>
      </p:sp>
      <p:cxnSp>
        <p:nvCxnSpPr>
          <p:cNvPr id="6" name="Straight Connector 5">
            <a:extLst>
              <a:ext uri="{FF2B5EF4-FFF2-40B4-BE49-F238E27FC236}">
                <a16:creationId xmlns:a16="http://schemas.microsoft.com/office/drawing/2014/main" id="{DA76C335-D548-48B4-A8C4-4E230617619E}"/>
              </a:ext>
            </a:extLst>
          </p:cNvPr>
          <p:cNvCxnSpPr/>
          <p:nvPr/>
        </p:nvCxnSpPr>
        <p:spPr>
          <a:xfrm>
            <a:off x="5478519" y="275208"/>
            <a:ext cx="0" cy="568171"/>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7627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FED104-EA73-4C25-A588-8BB9A9E89B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7CFED104-EA73-4C25-A588-8BB9A9E89B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02BB723-EC50-4698-91BD-6432FCF84A84}"/>
              </a:ext>
            </a:extLst>
          </p:cNvPr>
          <p:cNvSpPr>
            <a:spLocks noGrp="1"/>
          </p:cNvSpPr>
          <p:nvPr>
            <p:ph type="title"/>
          </p:nvPr>
        </p:nvSpPr>
        <p:spPr>
          <a:xfrm>
            <a:off x="323850" y="368300"/>
            <a:ext cx="8496300" cy="708025"/>
          </a:xfrm>
        </p:spPr>
        <p:txBody>
          <a:bodyPr vert="horz"/>
          <a:lstStyle/>
          <a:p>
            <a:r>
              <a:rPr lang="en-US" sz="2400"/>
              <a:t>Full understanding of the implications and potential pitfalls in response to trends is critical </a:t>
            </a:r>
          </a:p>
        </p:txBody>
      </p:sp>
      <p:sp>
        <p:nvSpPr>
          <p:cNvPr id="14" name="Pentagon 9">
            <a:extLst>
              <a:ext uri="{FF2B5EF4-FFF2-40B4-BE49-F238E27FC236}">
                <a16:creationId xmlns:a16="http://schemas.microsoft.com/office/drawing/2014/main" id="{1EBBED55-450E-44D0-BCAF-0E999B705C67}"/>
              </a:ext>
            </a:extLst>
          </p:cNvPr>
          <p:cNvSpPr/>
          <p:nvPr/>
        </p:nvSpPr>
        <p:spPr>
          <a:xfrm>
            <a:off x="269156" y="1573008"/>
            <a:ext cx="2286000" cy="868680"/>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141B4D"/>
              </a:solidFill>
              <a:effectLst/>
              <a:uLnTx/>
              <a:uFillTx/>
              <a:latin typeface="Arial"/>
              <a:ea typeface="+mn-ea"/>
              <a:cs typeface="+mn-cs"/>
            </a:endParaRPr>
          </a:p>
        </p:txBody>
      </p:sp>
      <p:sp>
        <p:nvSpPr>
          <p:cNvPr id="15" name="Pentagon 12">
            <a:extLst>
              <a:ext uri="{FF2B5EF4-FFF2-40B4-BE49-F238E27FC236}">
                <a16:creationId xmlns:a16="http://schemas.microsoft.com/office/drawing/2014/main" id="{D6AB43B5-496E-4DB5-A9B4-F0A7196CE1B4}"/>
              </a:ext>
            </a:extLst>
          </p:cNvPr>
          <p:cNvSpPr/>
          <p:nvPr/>
        </p:nvSpPr>
        <p:spPr>
          <a:xfrm flipH="1">
            <a:off x="2293395" y="1573008"/>
            <a:ext cx="3750356" cy="868680"/>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40404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141B4D"/>
              </a:solidFill>
              <a:effectLst/>
              <a:uLnTx/>
              <a:uFillTx/>
              <a:latin typeface="Arial"/>
              <a:ea typeface="+mn-ea"/>
              <a:cs typeface="+mn-cs"/>
            </a:endParaRPr>
          </a:p>
        </p:txBody>
      </p:sp>
      <p:sp>
        <p:nvSpPr>
          <p:cNvPr id="29" name="TextBox 28">
            <a:extLst>
              <a:ext uri="{FF2B5EF4-FFF2-40B4-BE49-F238E27FC236}">
                <a16:creationId xmlns:a16="http://schemas.microsoft.com/office/drawing/2014/main" id="{101E9FBE-A591-4BA8-8D3C-ABFE4849CC9E}"/>
              </a:ext>
            </a:extLst>
          </p:cNvPr>
          <p:cNvSpPr txBox="1"/>
          <p:nvPr/>
        </p:nvSpPr>
        <p:spPr>
          <a:xfrm>
            <a:off x="942997" y="1778413"/>
            <a:ext cx="1247337" cy="503590"/>
          </a:xfrm>
          <a:prstGeom prst="rect">
            <a:avLst/>
          </a:prstGeom>
          <a:noFill/>
        </p:spPr>
        <p:txBody>
          <a:bodyPr wrap="square" lIns="36000" tIns="36000" r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Persistent Instability</a:t>
            </a:r>
          </a:p>
        </p:txBody>
      </p:sp>
      <p:sp>
        <p:nvSpPr>
          <p:cNvPr id="38" name="Half Frame 37">
            <a:extLst>
              <a:ext uri="{FF2B5EF4-FFF2-40B4-BE49-F238E27FC236}">
                <a16:creationId xmlns:a16="http://schemas.microsoft.com/office/drawing/2014/main" id="{495E1A33-D9E9-4212-BCD8-EEE811A22CFB}"/>
              </a:ext>
            </a:extLst>
          </p:cNvPr>
          <p:cNvSpPr/>
          <p:nvPr/>
        </p:nvSpPr>
        <p:spPr>
          <a:xfrm rot="8142470">
            <a:off x="6084683" y="1898011"/>
            <a:ext cx="234950" cy="257369"/>
          </a:xfrm>
          <a:prstGeom prst="halfFrame">
            <a:avLst>
              <a:gd name="adj1" fmla="val 26576"/>
              <a:gd name="adj2" fmla="val 25856"/>
            </a:avLst>
          </a:prstGeom>
          <a:solidFill>
            <a:srgbClr val="141B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141B4D"/>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5C1C1957-A131-438D-9D1E-D2A61737616A}"/>
              </a:ext>
            </a:extLst>
          </p:cNvPr>
          <p:cNvSpPr/>
          <p:nvPr/>
        </p:nvSpPr>
        <p:spPr>
          <a:xfrm>
            <a:off x="3077033" y="1710816"/>
            <a:ext cx="2853501" cy="603948"/>
          </a:xfrm>
          <a:prstGeom prst="rect">
            <a:avLst/>
          </a:prstGeom>
        </p:spPr>
        <p:txBody>
          <a:bodyPr wrap="square" lIns="0" tIns="0" rIns="0" bIns="0">
            <a:spAutoFit/>
          </a:bodyPr>
          <a:lstStyle/>
          <a:p>
            <a:pPr marL="0" marR="0" lvl="0" indent="0" algn="l" defTabSz="457200" rtl="0" eaLnBrk="1" fontAlgn="auto" latinLnBrk="0" hangingPunct="1">
              <a:lnSpc>
                <a:spcPct val="112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141B4D"/>
                </a:solidFill>
                <a:effectLst/>
                <a:uLnTx/>
                <a:uFillTx/>
                <a:latin typeface="Arial"/>
                <a:ea typeface="+mn-ea"/>
                <a:cs typeface="+mn-cs"/>
              </a:rPr>
              <a:t>An authentic mission that is rooted in doing what is right for people and bettering society</a:t>
            </a:r>
          </a:p>
        </p:txBody>
      </p:sp>
      <p:sp>
        <p:nvSpPr>
          <p:cNvPr id="17" name="Pentagon 9">
            <a:extLst>
              <a:ext uri="{FF2B5EF4-FFF2-40B4-BE49-F238E27FC236}">
                <a16:creationId xmlns:a16="http://schemas.microsoft.com/office/drawing/2014/main" id="{8C840596-1F4B-4268-A2C4-1D9F521AC8F5}"/>
              </a:ext>
            </a:extLst>
          </p:cNvPr>
          <p:cNvSpPr/>
          <p:nvPr/>
        </p:nvSpPr>
        <p:spPr>
          <a:xfrm>
            <a:off x="269156" y="2725264"/>
            <a:ext cx="2286000" cy="868680"/>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rgbClr val="141B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141B4D"/>
              </a:solidFill>
              <a:effectLst/>
              <a:uLnTx/>
              <a:uFillTx/>
              <a:latin typeface="Arial"/>
              <a:ea typeface="+mn-ea"/>
              <a:cs typeface="+mn-cs"/>
            </a:endParaRPr>
          </a:p>
        </p:txBody>
      </p:sp>
      <p:sp>
        <p:nvSpPr>
          <p:cNvPr id="18" name="Pentagon 12">
            <a:extLst>
              <a:ext uri="{FF2B5EF4-FFF2-40B4-BE49-F238E27FC236}">
                <a16:creationId xmlns:a16="http://schemas.microsoft.com/office/drawing/2014/main" id="{B38D2238-3951-4087-81CE-A16F77B42063}"/>
              </a:ext>
            </a:extLst>
          </p:cNvPr>
          <p:cNvSpPr/>
          <p:nvPr/>
        </p:nvSpPr>
        <p:spPr>
          <a:xfrm flipH="1">
            <a:off x="2293395" y="2725264"/>
            <a:ext cx="3750356" cy="868680"/>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141B4D">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141B4D"/>
              </a:solidFill>
              <a:effectLst/>
              <a:uLnTx/>
              <a:uFillTx/>
              <a:latin typeface="Arial"/>
              <a:ea typeface="+mn-ea"/>
              <a:cs typeface="+mn-cs"/>
            </a:endParaRPr>
          </a:p>
        </p:txBody>
      </p:sp>
      <p:sp>
        <p:nvSpPr>
          <p:cNvPr id="31" name="TextBox 30">
            <a:extLst>
              <a:ext uri="{FF2B5EF4-FFF2-40B4-BE49-F238E27FC236}">
                <a16:creationId xmlns:a16="http://schemas.microsoft.com/office/drawing/2014/main" id="{C59A5490-BCB6-435D-87BA-F51D2C09C91D}"/>
              </a:ext>
            </a:extLst>
          </p:cNvPr>
          <p:cNvSpPr txBox="1"/>
          <p:nvPr/>
        </p:nvSpPr>
        <p:spPr>
          <a:xfrm>
            <a:off x="942997" y="2930669"/>
            <a:ext cx="1247337" cy="503590"/>
          </a:xfrm>
          <a:prstGeom prst="rect">
            <a:avLst/>
          </a:prstGeom>
          <a:noFill/>
        </p:spPr>
        <p:txBody>
          <a:bodyPr wrap="square" lIns="36000" tIns="36000" r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Simplification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&amp; Ease</a:t>
            </a:r>
          </a:p>
        </p:txBody>
      </p:sp>
      <p:sp>
        <p:nvSpPr>
          <p:cNvPr id="40" name="Half Frame 39">
            <a:extLst>
              <a:ext uri="{FF2B5EF4-FFF2-40B4-BE49-F238E27FC236}">
                <a16:creationId xmlns:a16="http://schemas.microsoft.com/office/drawing/2014/main" id="{DF40CEB0-291D-48BB-AD62-F07103F4782C}"/>
              </a:ext>
            </a:extLst>
          </p:cNvPr>
          <p:cNvSpPr/>
          <p:nvPr/>
        </p:nvSpPr>
        <p:spPr>
          <a:xfrm rot="8142470">
            <a:off x="6084683" y="3048155"/>
            <a:ext cx="234950" cy="257369"/>
          </a:xfrm>
          <a:prstGeom prst="halfFrame">
            <a:avLst>
              <a:gd name="adj1" fmla="val 26576"/>
              <a:gd name="adj2" fmla="val 25856"/>
            </a:avLst>
          </a:prstGeom>
          <a:solidFill>
            <a:srgbClr val="141B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141B4D"/>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A68A14E3-BE50-4C7A-BA90-13145B2A6205}"/>
              </a:ext>
            </a:extLst>
          </p:cNvPr>
          <p:cNvSpPr/>
          <p:nvPr/>
        </p:nvSpPr>
        <p:spPr>
          <a:xfrm>
            <a:off x="3077033" y="2866183"/>
            <a:ext cx="2739311" cy="603948"/>
          </a:xfrm>
          <a:prstGeom prst="rect">
            <a:avLst/>
          </a:prstGeom>
        </p:spPr>
        <p:txBody>
          <a:bodyPr vert="horz" wrap="square" lIns="0" tIns="0" rIns="0" bIns="0">
            <a:spAutoFit/>
          </a:bodyPr>
          <a:lstStyle/>
          <a:p>
            <a:pPr marL="0" marR="0" lvl="0" indent="0" algn="l" defTabSz="457200" rtl="0" eaLnBrk="1" fontAlgn="auto" latinLnBrk="0" hangingPunct="1">
              <a:lnSpc>
                <a:spcPct val="112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141B4D"/>
                </a:solidFill>
                <a:effectLst/>
                <a:uLnTx/>
                <a:uFillTx/>
                <a:latin typeface="Arial"/>
                <a:ea typeface="+mn-ea"/>
                <a:cs typeface="+mn-cs"/>
              </a:rPr>
              <a:t>A customer-centric culture and dynamic personalization strategies across the enterprise</a:t>
            </a:r>
          </a:p>
        </p:txBody>
      </p:sp>
      <p:pic>
        <p:nvPicPr>
          <p:cNvPr id="52" name="Picture 51">
            <a:extLst>
              <a:ext uri="{FF2B5EF4-FFF2-40B4-BE49-F238E27FC236}">
                <a16:creationId xmlns:a16="http://schemas.microsoft.com/office/drawing/2014/main" id="{A4CC546D-B7BB-4C9E-A4FE-909C8B13FBD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44108" y="2890837"/>
            <a:ext cx="533157" cy="533157"/>
          </a:xfrm>
          <a:prstGeom prst="rect">
            <a:avLst/>
          </a:prstGeom>
        </p:spPr>
      </p:pic>
      <p:pic>
        <p:nvPicPr>
          <p:cNvPr id="53" name="Picture 52">
            <a:extLst>
              <a:ext uri="{FF2B5EF4-FFF2-40B4-BE49-F238E27FC236}">
                <a16:creationId xmlns:a16="http://schemas.microsoft.com/office/drawing/2014/main" id="{96B76695-A2FC-4CAA-AB02-48D4C0A60B5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9073" y="1713734"/>
            <a:ext cx="594007" cy="594007"/>
          </a:xfrm>
          <a:prstGeom prst="rect">
            <a:avLst/>
          </a:prstGeom>
        </p:spPr>
      </p:pic>
      <p:sp>
        <p:nvSpPr>
          <p:cNvPr id="32" name="TextBox 31">
            <a:extLst>
              <a:ext uri="{FF2B5EF4-FFF2-40B4-BE49-F238E27FC236}">
                <a16:creationId xmlns:a16="http://schemas.microsoft.com/office/drawing/2014/main" id="{8CF8C033-A120-4DBE-A880-7F7F7F7B138D}"/>
              </a:ext>
            </a:extLst>
          </p:cNvPr>
          <p:cNvSpPr txBox="1"/>
          <p:nvPr/>
        </p:nvSpPr>
        <p:spPr>
          <a:xfrm>
            <a:off x="6514005" y="1703530"/>
            <a:ext cx="2220692"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41B4D"/>
                </a:solidFill>
                <a:effectLst/>
                <a:uLnTx/>
                <a:uFillTx/>
                <a:latin typeface="Arial"/>
                <a:ea typeface="+mn-ea"/>
                <a:cs typeface="+mn-cs"/>
              </a:rPr>
              <a:t>Must be cautious to not overstep efforts and cross the line into corporate activism</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34" name="TextBox 33">
            <a:extLst>
              <a:ext uri="{FF2B5EF4-FFF2-40B4-BE49-F238E27FC236}">
                <a16:creationId xmlns:a16="http://schemas.microsoft.com/office/drawing/2014/main" id="{DF227F55-7759-4292-90B2-129BDEB2ADAD}"/>
              </a:ext>
            </a:extLst>
          </p:cNvPr>
          <p:cNvSpPr txBox="1"/>
          <p:nvPr/>
        </p:nvSpPr>
        <p:spPr>
          <a:xfrm>
            <a:off x="6514005" y="2761341"/>
            <a:ext cx="2525492"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41B4D"/>
                </a:solidFill>
                <a:effectLst/>
                <a:uLnTx/>
                <a:uFillTx/>
                <a:latin typeface="Arial"/>
                <a:ea typeface="+mn-ea"/>
                <a:cs typeface="+mn-cs"/>
              </a:rPr>
              <a:t>Must be conscious of regulatory and privacy scrutiny, enacting practices mindful of data ethics, transparency, and cyber resiliency</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CB3D7A77-DB27-4367-86B7-FE38C5130C73}"/>
              </a:ext>
            </a:extLst>
          </p:cNvPr>
          <p:cNvGrpSpPr/>
          <p:nvPr/>
        </p:nvGrpSpPr>
        <p:grpSpPr>
          <a:xfrm>
            <a:off x="269156" y="5007668"/>
            <a:ext cx="8559098" cy="868680"/>
            <a:chOff x="269156" y="3877520"/>
            <a:chExt cx="8559098" cy="868680"/>
          </a:xfrm>
        </p:grpSpPr>
        <p:sp>
          <p:nvSpPr>
            <p:cNvPr id="20" name="Pentagon 9">
              <a:extLst>
                <a:ext uri="{FF2B5EF4-FFF2-40B4-BE49-F238E27FC236}">
                  <a16:creationId xmlns:a16="http://schemas.microsoft.com/office/drawing/2014/main" id="{97A439C9-280E-4C7D-9B9F-AF9FFE52E815}"/>
                </a:ext>
              </a:extLst>
            </p:cNvPr>
            <p:cNvSpPr/>
            <p:nvPr/>
          </p:nvSpPr>
          <p:spPr>
            <a:xfrm>
              <a:off x="269156" y="3877520"/>
              <a:ext cx="2475520" cy="863861"/>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rgbClr val="002DA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141B4D"/>
                </a:solidFill>
                <a:effectLst/>
                <a:uLnTx/>
                <a:uFillTx/>
                <a:latin typeface="Arial"/>
                <a:ea typeface="+mn-ea"/>
                <a:cs typeface="+mn-cs"/>
              </a:endParaRPr>
            </a:p>
          </p:txBody>
        </p:sp>
        <p:sp>
          <p:nvSpPr>
            <p:cNvPr id="21" name="Pentagon 12">
              <a:extLst>
                <a:ext uri="{FF2B5EF4-FFF2-40B4-BE49-F238E27FC236}">
                  <a16:creationId xmlns:a16="http://schemas.microsoft.com/office/drawing/2014/main" id="{CF440B0D-3E81-48A9-A491-AC245C5D6327}"/>
                </a:ext>
              </a:extLst>
            </p:cNvPr>
            <p:cNvSpPr/>
            <p:nvPr/>
          </p:nvSpPr>
          <p:spPr>
            <a:xfrm flipH="1">
              <a:off x="2447003" y="3877520"/>
              <a:ext cx="3596748" cy="868680"/>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002DA2">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141B4D"/>
                </a:solidFill>
                <a:effectLst/>
                <a:uLnTx/>
                <a:uFillTx/>
                <a:latin typeface="Arial"/>
                <a:ea typeface="+mn-ea"/>
                <a:cs typeface="+mn-cs"/>
              </a:endParaRPr>
            </a:p>
          </p:txBody>
        </p:sp>
        <p:sp>
          <p:nvSpPr>
            <p:cNvPr id="33" name="TextBox 32">
              <a:extLst>
                <a:ext uri="{FF2B5EF4-FFF2-40B4-BE49-F238E27FC236}">
                  <a16:creationId xmlns:a16="http://schemas.microsoft.com/office/drawing/2014/main" id="{3B97E942-CF61-4B09-B5C3-154F39FB5C0E}"/>
                </a:ext>
              </a:extLst>
            </p:cNvPr>
            <p:cNvSpPr txBox="1"/>
            <p:nvPr/>
          </p:nvSpPr>
          <p:spPr>
            <a:xfrm>
              <a:off x="834845" y="4054547"/>
              <a:ext cx="1612158" cy="503590"/>
            </a:xfrm>
            <a:prstGeom prst="rect">
              <a:avLst/>
            </a:prstGeom>
            <a:noFill/>
          </p:spPr>
          <p:txBody>
            <a:bodyPr wrap="square" lIns="36000" tIns="36000" r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a:ea typeface="+mn-ea"/>
                  <a:cs typeface="+mn-cs"/>
                </a:rPr>
                <a:t>Scaled Business    Model Innovation</a:t>
              </a:r>
            </a:p>
          </p:txBody>
        </p:sp>
        <p:sp>
          <p:nvSpPr>
            <p:cNvPr id="42" name="Half Frame 41">
              <a:extLst>
                <a:ext uri="{FF2B5EF4-FFF2-40B4-BE49-F238E27FC236}">
                  <a16:creationId xmlns:a16="http://schemas.microsoft.com/office/drawing/2014/main" id="{52AFD86B-63F2-4933-8877-772A2C62776F}"/>
                </a:ext>
              </a:extLst>
            </p:cNvPr>
            <p:cNvSpPr/>
            <p:nvPr/>
          </p:nvSpPr>
          <p:spPr>
            <a:xfrm rot="8142470">
              <a:off x="6084683" y="4197198"/>
              <a:ext cx="234950" cy="257369"/>
            </a:xfrm>
            <a:prstGeom prst="halfFrame">
              <a:avLst>
                <a:gd name="adj1" fmla="val 26576"/>
                <a:gd name="adj2" fmla="val 25856"/>
              </a:avLst>
            </a:prstGeom>
            <a:solidFill>
              <a:srgbClr val="141B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141B4D"/>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729D9AB9-8B24-413E-806C-6D80888EE53B}"/>
                </a:ext>
              </a:extLst>
            </p:cNvPr>
            <p:cNvSpPr/>
            <p:nvPr/>
          </p:nvSpPr>
          <p:spPr>
            <a:xfrm>
              <a:off x="3077033" y="4036919"/>
              <a:ext cx="2853501" cy="553998"/>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41B4D"/>
                  </a:solidFill>
                  <a:effectLst/>
                  <a:uLnTx/>
                  <a:uFillTx/>
                  <a:latin typeface="Arial"/>
                  <a:ea typeface="+mn-ea"/>
                  <a:cs typeface="+mn-cs"/>
                </a:rPr>
                <a:t>Selective use of build, buy, and partnership approaches to expand access to capabilities and customer segments</a:t>
              </a:r>
            </a:p>
          </p:txBody>
        </p:sp>
        <p:pic>
          <p:nvPicPr>
            <p:cNvPr id="51" name="Picture 50">
              <a:extLst>
                <a:ext uri="{FF2B5EF4-FFF2-40B4-BE49-F238E27FC236}">
                  <a16:creationId xmlns:a16="http://schemas.microsoft.com/office/drawing/2014/main" id="{D62D9B0E-BCCD-477E-ADE9-57F384C41C1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01422" y="4054547"/>
              <a:ext cx="503591" cy="503591"/>
            </a:xfrm>
            <a:prstGeom prst="rect">
              <a:avLst/>
            </a:prstGeom>
          </p:spPr>
        </p:pic>
        <p:sp>
          <p:nvSpPr>
            <p:cNvPr id="36" name="TextBox 35">
              <a:extLst>
                <a:ext uri="{FF2B5EF4-FFF2-40B4-BE49-F238E27FC236}">
                  <a16:creationId xmlns:a16="http://schemas.microsoft.com/office/drawing/2014/main" id="{E947CB69-DC38-4D36-9B74-159F4CCE53D3}"/>
                </a:ext>
              </a:extLst>
            </p:cNvPr>
            <p:cNvSpPr txBox="1"/>
            <p:nvPr/>
          </p:nvSpPr>
          <p:spPr>
            <a:xfrm>
              <a:off x="6514005" y="3910384"/>
              <a:ext cx="2314249"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41B4D"/>
                  </a:solidFill>
                  <a:effectLst/>
                  <a:uLnTx/>
                  <a:uFillTx/>
                  <a:latin typeface="Arial"/>
                  <a:ea typeface="+mn-ea"/>
                  <a:cs typeface="+mn-cs"/>
                </a:rPr>
                <a:t>Must not come at the risk of detaching yourself from the customer and diluting the power of your brand</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 name="Group 3">
            <a:extLst>
              <a:ext uri="{FF2B5EF4-FFF2-40B4-BE49-F238E27FC236}">
                <a16:creationId xmlns:a16="http://schemas.microsoft.com/office/drawing/2014/main" id="{BF8117A3-1E72-4CDC-82E4-42454573669E}"/>
              </a:ext>
            </a:extLst>
          </p:cNvPr>
          <p:cNvGrpSpPr/>
          <p:nvPr/>
        </p:nvGrpSpPr>
        <p:grpSpPr>
          <a:xfrm>
            <a:off x="269156" y="3858528"/>
            <a:ext cx="8640524" cy="868680"/>
            <a:chOff x="269156" y="5029777"/>
            <a:chExt cx="8640524" cy="868680"/>
          </a:xfrm>
        </p:grpSpPr>
        <p:sp>
          <p:nvSpPr>
            <p:cNvPr id="23" name="Pentagon 9">
              <a:extLst>
                <a:ext uri="{FF2B5EF4-FFF2-40B4-BE49-F238E27FC236}">
                  <a16:creationId xmlns:a16="http://schemas.microsoft.com/office/drawing/2014/main" id="{EABFDE2D-FF43-459C-9701-CCB27FE04B4F}"/>
                </a:ext>
              </a:extLst>
            </p:cNvPr>
            <p:cNvSpPr/>
            <p:nvPr/>
          </p:nvSpPr>
          <p:spPr>
            <a:xfrm>
              <a:off x="269156" y="5029777"/>
              <a:ext cx="2286000" cy="868680"/>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rgbClr val="1F74D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141B4D"/>
                </a:solidFill>
                <a:effectLst/>
                <a:uLnTx/>
                <a:uFillTx/>
                <a:latin typeface="Arial"/>
                <a:ea typeface="+mn-ea"/>
                <a:cs typeface="+mn-cs"/>
              </a:endParaRPr>
            </a:p>
          </p:txBody>
        </p:sp>
        <p:sp>
          <p:nvSpPr>
            <p:cNvPr id="24" name="Pentagon 12">
              <a:extLst>
                <a:ext uri="{FF2B5EF4-FFF2-40B4-BE49-F238E27FC236}">
                  <a16:creationId xmlns:a16="http://schemas.microsoft.com/office/drawing/2014/main" id="{CB253EFA-BAD1-4D15-B5FC-A5B009980059}"/>
                </a:ext>
              </a:extLst>
            </p:cNvPr>
            <p:cNvSpPr/>
            <p:nvPr/>
          </p:nvSpPr>
          <p:spPr>
            <a:xfrm flipH="1">
              <a:off x="2293395" y="5029777"/>
              <a:ext cx="3750356" cy="868680"/>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1F74DB">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141B4D"/>
                </a:solidFill>
                <a:effectLst/>
                <a:uLnTx/>
                <a:uFillTx/>
                <a:latin typeface="Arial"/>
                <a:ea typeface="+mn-ea"/>
                <a:cs typeface="+mn-cs"/>
              </a:endParaRPr>
            </a:p>
          </p:txBody>
        </p:sp>
        <p:sp>
          <p:nvSpPr>
            <p:cNvPr id="35" name="TextBox 34">
              <a:extLst>
                <a:ext uri="{FF2B5EF4-FFF2-40B4-BE49-F238E27FC236}">
                  <a16:creationId xmlns:a16="http://schemas.microsoft.com/office/drawing/2014/main" id="{79640AC4-79F1-4064-9D59-860193F58F8D}"/>
                </a:ext>
              </a:extLst>
            </p:cNvPr>
            <p:cNvSpPr txBox="1"/>
            <p:nvPr/>
          </p:nvSpPr>
          <p:spPr>
            <a:xfrm>
              <a:off x="963128" y="5133367"/>
              <a:ext cx="991059" cy="719034"/>
            </a:xfrm>
            <a:prstGeom prst="rect">
              <a:avLst/>
            </a:prstGeom>
            <a:noFill/>
          </p:spPr>
          <p:txBody>
            <a:bodyPr wrap="square" lIns="36000" tIns="36000" r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Bionic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Operating Models</a:t>
              </a:r>
            </a:p>
          </p:txBody>
        </p:sp>
        <p:sp>
          <p:nvSpPr>
            <p:cNvPr id="44" name="Half Frame 43">
              <a:extLst>
                <a:ext uri="{FF2B5EF4-FFF2-40B4-BE49-F238E27FC236}">
                  <a16:creationId xmlns:a16="http://schemas.microsoft.com/office/drawing/2014/main" id="{8B977098-7ACD-4631-8503-3C11A5DE8CA8}"/>
                </a:ext>
              </a:extLst>
            </p:cNvPr>
            <p:cNvSpPr/>
            <p:nvPr/>
          </p:nvSpPr>
          <p:spPr>
            <a:xfrm rot="8142470">
              <a:off x="6084683" y="5341498"/>
              <a:ext cx="234950" cy="257369"/>
            </a:xfrm>
            <a:prstGeom prst="halfFrame">
              <a:avLst>
                <a:gd name="adj1" fmla="val 26576"/>
                <a:gd name="adj2" fmla="val 25856"/>
              </a:avLst>
            </a:prstGeom>
            <a:solidFill>
              <a:srgbClr val="141B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141B4D"/>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970352F1-13CA-4D8C-8ADD-52CF75781AD5}"/>
                </a:ext>
              </a:extLst>
            </p:cNvPr>
            <p:cNvSpPr/>
            <p:nvPr/>
          </p:nvSpPr>
          <p:spPr>
            <a:xfrm>
              <a:off x="3077033" y="5185450"/>
              <a:ext cx="2734905" cy="553998"/>
            </a:xfrm>
            <a:prstGeom prst="rect">
              <a:avLst/>
            </a:prstGeom>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41B4D"/>
                  </a:solidFill>
                  <a:effectLst/>
                  <a:uLnTx/>
                  <a:uFillTx/>
                  <a:latin typeface="Arial"/>
                  <a:ea typeface="+mn-ea"/>
                  <a:cs typeface="+mn-cs"/>
                </a:rPr>
                <a:t>Scaled digital technology and new methods of getting work done across the operating model</a:t>
              </a:r>
            </a:p>
          </p:txBody>
        </p:sp>
        <p:pic>
          <p:nvPicPr>
            <p:cNvPr id="50" name="Picture 49">
              <a:extLst>
                <a:ext uri="{FF2B5EF4-FFF2-40B4-BE49-F238E27FC236}">
                  <a16:creationId xmlns:a16="http://schemas.microsoft.com/office/drawing/2014/main" id="{35A6F5C6-565A-4E4B-97A4-2CFE22CBA67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51255" y="5192577"/>
              <a:ext cx="520743" cy="520743"/>
            </a:xfrm>
            <a:prstGeom prst="rect">
              <a:avLst/>
            </a:prstGeom>
          </p:spPr>
        </p:pic>
        <p:sp>
          <p:nvSpPr>
            <p:cNvPr id="46" name="TextBox 45">
              <a:extLst>
                <a:ext uri="{FF2B5EF4-FFF2-40B4-BE49-F238E27FC236}">
                  <a16:creationId xmlns:a16="http://schemas.microsoft.com/office/drawing/2014/main" id="{67215A69-6992-4021-AAF9-F0AA97FEA808}"/>
                </a:ext>
              </a:extLst>
            </p:cNvPr>
            <p:cNvSpPr txBox="1"/>
            <p:nvPr/>
          </p:nvSpPr>
          <p:spPr>
            <a:xfrm>
              <a:off x="6514004" y="5147017"/>
              <a:ext cx="2395676"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41B4D"/>
                  </a:solidFill>
                  <a:effectLst/>
                  <a:uLnTx/>
                  <a:uFillTx/>
                  <a:latin typeface="Arial"/>
                  <a:ea typeface="+mn-ea"/>
                  <a:cs typeface="+mn-cs"/>
                </a:rPr>
                <a:t>Must not come at the cost of human connectedness (digitizing for the sake of digitizing)</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grpSp>
      <p:sp>
        <p:nvSpPr>
          <p:cNvPr id="47" name="Rectangle 46">
            <a:extLst>
              <a:ext uri="{FF2B5EF4-FFF2-40B4-BE49-F238E27FC236}">
                <a16:creationId xmlns:a16="http://schemas.microsoft.com/office/drawing/2014/main" id="{38DD95B9-2A09-4CD7-88CE-FAFA26CAC2A7}"/>
              </a:ext>
            </a:extLst>
          </p:cNvPr>
          <p:cNvSpPr/>
          <p:nvPr/>
        </p:nvSpPr>
        <p:spPr>
          <a:xfrm>
            <a:off x="3592289" y="1182862"/>
            <a:ext cx="1654113" cy="246221"/>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41B4D"/>
                </a:solidFill>
                <a:effectLst/>
                <a:uLnTx/>
                <a:uFillTx/>
                <a:latin typeface="Arial"/>
                <a:ea typeface="+mn-ea"/>
                <a:cs typeface="+mn-cs"/>
              </a:rPr>
              <a:t>Requires…</a:t>
            </a:r>
          </a:p>
        </p:txBody>
      </p:sp>
      <p:sp>
        <p:nvSpPr>
          <p:cNvPr id="48" name="Rectangle 47">
            <a:extLst>
              <a:ext uri="{FF2B5EF4-FFF2-40B4-BE49-F238E27FC236}">
                <a16:creationId xmlns:a16="http://schemas.microsoft.com/office/drawing/2014/main" id="{CBCD7FCA-8B88-4B3B-BB55-DE465410717F}"/>
              </a:ext>
            </a:extLst>
          </p:cNvPr>
          <p:cNvSpPr/>
          <p:nvPr/>
        </p:nvSpPr>
        <p:spPr>
          <a:xfrm>
            <a:off x="6828914" y="1182862"/>
            <a:ext cx="1654113" cy="246221"/>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41B4D"/>
                </a:solidFill>
                <a:effectLst/>
                <a:uLnTx/>
                <a:uFillTx/>
                <a:latin typeface="Arial"/>
                <a:ea typeface="+mn-ea"/>
                <a:cs typeface="+mn-cs"/>
              </a:rPr>
              <a:t>However…</a:t>
            </a:r>
          </a:p>
        </p:txBody>
      </p:sp>
      <p:sp>
        <p:nvSpPr>
          <p:cNvPr id="54" name="Footer Placeholder 22">
            <a:extLst>
              <a:ext uri="{FF2B5EF4-FFF2-40B4-BE49-F238E27FC236}">
                <a16:creationId xmlns:a16="http://schemas.microsoft.com/office/drawing/2014/main" id="{631F6F2D-2F15-4B2A-8E7A-54EB8CFCDED7}"/>
              </a:ext>
            </a:extLst>
          </p:cNvPr>
          <p:cNvSpPr txBox="1">
            <a:spLocks/>
          </p:cNvSpPr>
          <p:nvPr/>
        </p:nvSpPr>
        <p:spPr>
          <a:xfrm>
            <a:off x="2943528" y="6525378"/>
            <a:ext cx="3304800" cy="11728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defRPr/>
            </a:pPr>
            <a:r>
              <a:rPr lang="en-GB" sz="1000">
                <a:solidFill>
                  <a:srgbClr val="000000"/>
                </a:solidFill>
                <a:latin typeface="Arial"/>
              </a:rPr>
              <a:t>February, 2023</a:t>
            </a:r>
          </a:p>
        </p:txBody>
      </p:sp>
      <p:sp>
        <p:nvSpPr>
          <p:cNvPr id="55" name="TextBox 54">
            <a:extLst>
              <a:ext uri="{FF2B5EF4-FFF2-40B4-BE49-F238E27FC236}">
                <a16:creationId xmlns:a16="http://schemas.microsoft.com/office/drawing/2014/main" id="{0059571A-07D2-401F-A5D1-EA9C044B4348}"/>
              </a:ext>
            </a:extLst>
          </p:cNvPr>
          <p:cNvSpPr txBox="1"/>
          <p:nvPr/>
        </p:nvSpPr>
        <p:spPr>
          <a:xfrm>
            <a:off x="321808" y="6525378"/>
            <a:ext cx="2573866"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Presentation</a:t>
            </a:r>
          </a:p>
        </p:txBody>
      </p:sp>
      <p:sp>
        <p:nvSpPr>
          <p:cNvPr id="56" name="Slide Number Placeholder 14">
            <a:extLst>
              <a:ext uri="{FF2B5EF4-FFF2-40B4-BE49-F238E27FC236}">
                <a16:creationId xmlns:a16="http://schemas.microsoft.com/office/drawing/2014/main" id="{F3FC0B0A-AFB2-4738-9DCD-0B824E35C987}"/>
              </a:ext>
            </a:extLst>
          </p:cNvPr>
          <p:cNvSpPr txBox="1">
            <a:spLocks/>
          </p:cNvSpPr>
          <p:nvPr/>
        </p:nvSpPr>
        <p:spPr>
          <a:xfrm>
            <a:off x="8198260" y="6525378"/>
            <a:ext cx="631518" cy="136165"/>
          </a:xfrm>
          <a:prstGeom prst="rect">
            <a:avLst/>
          </a:prstGeom>
        </p:spPr>
        <p:txBody>
          <a:bodyPr vert="horz" lIns="0" tIns="0" rIns="0" bIns="0" rtlCol="0" anchor="t" anchorCtr="0">
            <a:noAutofit/>
          </a:bodyPr>
          <a:lstStyle>
            <a:defPPr>
              <a:defRPr lang="en-US"/>
            </a:defPPr>
            <a:lvl1pPr marL="0" algn="l" defTabSz="914400" rtl="0" eaLnBrk="1" latinLnBrk="0" hangingPunct="1">
              <a:lnSpc>
                <a:spcPct val="90000"/>
              </a:lnSpc>
              <a:spcBef>
                <a:spcPts val="0"/>
              </a:spcBef>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fld id="{56FDF66B-433D-42E2-A517-8DD67F41456D}"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10</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09377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D57784D-44C2-4355-824B-14B6A66C50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AD57784D-44C2-4355-824B-14B6A66C50D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
            <a:extLst>
              <a:ext uri="{FF2B5EF4-FFF2-40B4-BE49-F238E27FC236}">
                <a16:creationId xmlns:a16="http://schemas.microsoft.com/office/drawing/2014/main" id="{01C3E6DC-DAD4-4870-968B-BB00B67BD7F4}"/>
              </a:ext>
            </a:extLst>
          </p:cNvPr>
          <p:cNvSpPr>
            <a:spLocks noGrp="1"/>
          </p:cNvSpPr>
          <p:nvPr>
            <p:ph type="title"/>
          </p:nvPr>
        </p:nvSpPr>
        <p:spPr>
          <a:xfrm>
            <a:off x="323850" y="368299"/>
            <a:ext cx="8496299" cy="441710"/>
          </a:xfrm>
        </p:spPr>
        <p:txBody>
          <a:bodyPr vert="horz"/>
          <a:lstStyle/>
          <a:p>
            <a:r>
              <a:rPr lang="en-GB">
                <a:solidFill>
                  <a:srgbClr val="0047BB"/>
                </a:solidFill>
              </a:rPr>
              <a:t>Executive Summary</a:t>
            </a:r>
          </a:p>
        </p:txBody>
      </p:sp>
      <p:sp>
        <p:nvSpPr>
          <p:cNvPr id="14" name="Content Placeholder 2">
            <a:extLst>
              <a:ext uri="{FF2B5EF4-FFF2-40B4-BE49-F238E27FC236}">
                <a16:creationId xmlns:a16="http://schemas.microsoft.com/office/drawing/2014/main" id="{5965D3D1-3B04-40EB-AF6F-A820F8B6B666}"/>
              </a:ext>
            </a:extLst>
          </p:cNvPr>
          <p:cNvSpPr txBox="1">
            <a:spLocks/>
          </p:cNvSpPr>
          <p:nvPr/>
        </p:nvSpPr>
        <p:spPr>
          <a:xfrm>
            <a:off x="1824960" y="1015474"/>
            <a:ext cx="6476301" cy="1738546"/>
          </a:xfrm>
          <a:prstGeom prst="rect">
            <a:avLst/>
          </a:prstGeom>
        </p:spPr>
        <p:txBody>
          <a:bodyPr lIns="91440" tIns="45720" rIns="91440" bIns="45720" anchor="ctr"/>
          <a:lstStyle>
            <a:lvl1pPr marL="0" indent="0" algn="l" defTabSz="685800" rtl="0" eaLnBrk="1" latinLnBrk="0" hangingPunct="1">
              <a:lnSpc>
                <a:spcPct val="112000"/>
              </a:lnSpc>
              <a:spcBef>
                <a:spcPts val="0"/>
              </a:spcBef>
              <a:spcAft>
                <a:spcPts val="900"/>
              </a:spcAft>
              <a:buFont typeface="Arial" panose="020B0604020202020204" pitchFamily="34" charset="0"/>
              <a:buNone/>
              <a:defRPr sz="1400" kern="1200">
                <a:solidFill>
                  <a:schemeClr val="tx1"/>
                </a:solidFill>
                <a:latin typeface="+mn-lt"/>
                <a:ea typeface="+mn-ea"/>
                <a:cs typeface="+mn-cs"/>
              </a:defRPr>
            </a:lvl1pPr>
            <a:lvl2pPr marL="0" indent="0" algn="l" defTabSz="685800" rtl="0" eaLnBrk="1" latinLnBrk="0" hangingPunct="1">
              <a:lnSpc>
                <a:spcPct val="112000"/>
              </a:lnSpc>
              <a:spcBef>
                <a:spcPts val="0"/>
              </a:spcBef>
              <a:buFont typeface="Arial" panose="020B0604020202020204" pitchFamily="34" charset="0"/>
              <a:buNone/>
              <a:defRPr sz="1400" b="1" kern="1200">
                <a:solidFill>
                  <a:schemeClr val="tx1"/>
                </a:solidFill>
                <a:latin typeface="+mn-lt"/>
                <a:ea typeface="+mn-ea"/>
                <a:cs typeface="Gotham Bold" pitchFamily="50" charset="0"/>
              </a:defRPr>
            </a:lvl2pPr>
            <a:lvl3pPr marL="135000" indent="-135000" algn="l" defTabSz="685800" rtl="0" eaLnBrk="1" latinLnBrk="0" hangingPunct="1">
              <a:lnSpc>
                <a:spcPct val="112000"/>
              </a:lnSpc>
              <a:spcBef>
                <a:spcPts val="0"/>
              </a:spcBef>
              <a:spcAft>
                <a:spcPts val="900"/>
              </a:spcAft>
              <a:buFont typeface="Arial" panose="020B0604020202020204" pitchFamily="34" charset="0"/>
              <a:buChar char="•"/>
              <a:defRPr sz="1400" kern="1200">
                <a:solidFill>
                  <a:schemeClr val="tx1"/>
                </a:solidFill>
                <a:latin typeface="+mn-lt"/>
                <a:ea typeface="+mn-ea"/>
                <a:cs typeface="+mn-cs"/>
              </a:defRPr>
            </a:lvl3pPr>
            <a:lvl4pPr marL="270000" indent="-135000" algn="l" defTabSz="685800" rtl="0" eaLnBrk="1" latinLnBrk="0" hangingPunct="1">
              <a:lnSpc>
                <a:spcPct val="112000"/>
              </a:lnSpc>
              <a:spcBef>
                <a:spcPts val="0"/>
              </a:spcBef>
              <a:spcAft>
                <a:spcPts val="900"/>
              </a:spcAft>
              <a:buFont typeface="Courier New" panose="02070309020205020404" pitchFamily="49" charset="0"/>
              <a:buChar char="o"/>
              <a:defRPr sz="1400" kern="1200">
                <a:solidFill>
                  <a:schemeClr val="tx1"/>
                </a:solidFill>
                <a:latin typeface="+mn-lt"/>
                <a:ea typeface="+mn-ea"/>
                <a:cs typeface="+mn-cs"/>
              </a:defRPr>
            </a:lvl4pPr>
            <a:lvl5pPr marL="405000" indent="-135000" algn="l" defTabSz="685800" rtl="0" eaLnBrk="1" latinLnBrk="0" hangingPunct="1">
              <a:lnSpc>
                <a:spcPct val="112000"/>
              </a:lnSpc>
              <a:spcBef>
                <a:spcPts val="0"/>
              </a:spcBef>
              <a:spcAft>
                <a:spcPts val="900"/>
              </a:spcAft>
              <a:buFont typeface="Wingdings" pitchFamily="2" charset="2"/>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marR="0" lvl="0" indent="-285750" algn="l" defTabSz="685800" rtl="0" eaLnBrk="1" fontAlgn="auto" latinLnBrk="0" hangingPunct="1">
              <a:lnSpc>
                <a:spcPct val="112000"/>
              </a:lnSpc>
              <a:spcBef>
                <a:spcPts val="0"/>
              </a:spcBef>
              <a:spcAft>
                <a:spcPts val="0"/>
              </a:spcAft>
              <a:buClrTx/>
              <a:buSzTx/>
              <a:buFont typeface="Arial" panose="020B0604020202020204" pitchFamily="34" charset="0"/>
              <a:buChar char="•"/>
              <a:tabLst/>
              <a:defRPr/>
            </a:pPr>
            <a:r>
              <a:rPr lang="en-US">
                <a:latin typeface="Arial"/>
              </a:rPr>
              <a:t>Extend our understanding of macro-level trends that could reshape our industry and the world around us </a:t>
            </a:r>
          </a:p>
          <a:p>
            <a:pPr marL="285750" marR="0" lvl="0" indent="-285750" algn="l" defTabSz="685800" rtl="0" eaLnBrk="1" fontAlgn="auto" latinLnBrk="0" hangingPunct="1">
              <a:lnSpc>
                <a:spcPct val="112000"/>
              </a:lnSpc>
              <a:spcBef>
                <a:spcPts val="0"/>
              </a:spcBef>
              <a:spcAft>
                <a:spcPts val="0"/>
              </a:spcAft>
              <a:buClrTx/>
              <a:buSzTx/>
              <a:buFont typeface="Arial" panose="020B0604020202020204" pitchFamily="34" charset="0"/>
              <a:buChar char="•"/>
              <a:tabLst/>
              <a:defRPr/>
            </a:pPr>
            <a:endParaRPr lang="en-US" sz="600">
              <a:latin typeface="Arial"/>
            </a:endParaRPr>
          </a:p>
          <a:p>
            <a:pPr marL="285750" marR="0" lvl="0" indent="-285750" algn="l" defTabSz="685800" rtl="0" eaLnBrk="1" fontAlgn="auto" latinLnBrk="0" hangingPunct="1">
              <a:lnSpc>
                <a:spcPct val="112000"/>
              </a:lnSpc>
              <a:spcBef>
                <a:spcPts val="0"/>
              </a:spcBef>
              <a:spcAft>
                <a:spcPts val="0"/>
              </a:spcAft>
              <a:buClrTx/>
              <a:buSzTx/>
              <a:buFont typeface="Arial" panose="020B0604020202020204" pitchFamily="34" charset="0"/>
              <a:buChar char="•"/>
              <a:tabLst/>
              <a:defRPr/>
            </a:pPr>
            <a:r>
              <a:rPr lang="en-US">
                <a:latin typeface="Arial"/>
              </a:rPr>
              <a:t>Arm enterprise stakeholders with insights into the most critical cross-industry trends and drivers and how they could impact Nationwide </a:t>
            </a:r>
          </a:p>
          <a:p>
            <a:pPr marL="285750" marR="0" lvl="0" indent="-285750" algn="l" defTabSz="685800" rtl="0" eaLnBrk="1" fontAlgn="auto" latinLnBrk="0" hangingPunct="1">
              <a:lnSpc>
                <a:spcPct val="112000"/>
              </a:lnSpc>
              <a:spcBef>
                <a:spcPts val="0"/>
              </a:spcBef>
              <a:spcAft>
                <a:spcPts val="0"/>
              </a:spcAft>
              <a:buClrTx/>
              <a:buSzTx/>
              <a:buFont typeface="Arial" panose="020B0604020202020204" pitchFamily="34" charset="0"/>
              <a:buChar char="•"/>
              <a:tabLst/>
              <a:defRPr/>
            </a:pPr>
            <a:endParaRPr lang="en-US" sz="600">
              <a:latin typeface="Arial"/>
            </a:endParaRPr>
          </a:p>
          <a:p>
            <a:pPr marL="285750" marR="0" lvl="0" indent="-285750" algn="l" defTabSz="685800" rtl="0" eaLnBrk="1" fontAlgn="auto" latinLnBrk="0" hangingPunct="1">
              <a:lnSpc>
                <a:spcPct val="112000"/>
              </a:lnSpc>
              <a:spcBef>
                <a:spcPts val="0"/>
              </a:spcBef>
              <a:spcAft>
                <a:spcPts val="0"/>
              </a:spcAft>
              <a:buClrTx/>
              <a:buSzTx/>
              <a:buFont typeface="Arial" panose="020B0604020202020204" pitchFamily="34" charset="0"/>
              <a:buChar char="•"/>
              <a:tabLst/>
              <a:defRPr/>
            </a:pPr>
            <a:r>
              <a:rPr lang="en-US">
                <a:latin typeface="Arial"/>
              </a:rPr>
              <a:t>Sharpen strategic planning conversations across the enterprise to account for potential future industry dynamics to consider activating against today  </a:t>
            </a:r>
          </a:p>
        </p:txBody>
      </p:sp>
      <p:sp>
        <p:nvSpPr>
          <p:cNvPr id="12" name="Rectangle 11">
            <a:extLst>
              <a:ext uri="{FF2B5EF4-FFF2-40B4-BE49-F238E27FC236}">
                <a16:creationId xmlns:a16="http://schemas.microsoft.com/office/drawing/2014/main" id="{4FCDBC1A-37B6-460D-A79B-8136B837978F}"/>
              </a:ext>
            </a:extLst>
          </p:cNvPr>
          <p:cNvSpPr/>
          <p:nvPr/>
        </p:nvSpPr>
        <p:spPr>
          <a:xfrm>
            <a:off x="478085" y="1013626"/>
            <a:ext cx="1188720" cy="1740394"/>
          </a:xfrm>
          <a:prstGeom prst="rect">
            <a:avLst/>
          </a:prstGeom>
          <a:solidFill>
            <a:srgbClr val="002DA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Objectives </a:t>
            </a:r>
          </a:p>
        </p:txBody>
      </p:sp>
      <p:sp>
        <p:nvSpPr>
          <p:cNvPr id="13" name="Rectangle 12">
            <a:extLst>
              <a:ext uri="{FF2B5EF4-FFF2-40B4-BE49-F238E27FC236}">
                <a16:creationId xmlns:a16="http://schemas.microsoft.com/office/drawing/2014/main" id="{A23DA41D-3D96-4D50-A096-A2DC026FCA58}"/>
              </a:ext>
            </a:extLst>
          </p:cNvPr>
          <p:cNvSpPr/>
          <p:nvPr/>
        </p:nvSpPr>
        <p:spPr>
          <a:xfrm>
            <a:off x="478085" y="3108765"/>
            <a:ext cx="1188720" cy="2981992"/>
          </a:xfrm>
          <a:prstGeom prst="rect">
            <a:avLst/>
          </a:prstGeom>
          <a:solidFill>
            <a:srgbClr val="141B4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Key Takeaways </a:t>
            </a:r>
          </a:p>
        </p:txBody>
      </p:sp>
      <p:cxnSp>
        <p:nvCxnSpPr>
          <p:cNvPr id="5" name="Straight Connector 4">
            <a:extLst>
              <a:ext uri="{FF2B5EF4-FFF2-40B4-BE49-F238E27FC236}">
                <a16:creationId xmlns:a16="http://schemas.microsoft.com/office/drawing/2014/main" id="{26B17ACA-A4C2-4A38-8FA8-560AD4CD1636}"/>
              </a:ext>
            </a:extLst>
          </p:cNvPr>
          <p:cNvCxnSpPr>
            <a:cxnSpLocks/>
          </p:cNvCxnSpPr>
          <p:nvPr/>
        </p:nvCxnSpPr>
        <p:spPr>
          <a:xfrm>
            <a:off x="1824960" y="2957637"/>
            <a:ext cx="6675120" cy="0"/>
          </a:xfrm>
          <a:prstGeom prst="line">
            <a:avLst/>
          </a:prstGeom>
          <a:ln w="9525">
            <a:solidFill>
              <a:srgbClr val="141B4D"/>
            </a:solidFill>
            <a:prstDash val="dash"/>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4BEB558A-F0AF-4744-9E07-3FC19C262BF7}"/>
              </a:ext>
            </a:extLst>
          </p:cNvPr>
          <p:cNvSpPr txBox="1"/>
          <p:nvPr/>
        </p:nvSpPr>
        <p:spPr>
          <a:xfrm>
            <a:off x="1824960" y="3066852"/>
            <a:ext cx="6900310" cy="3454792"/>
          </a:xfrm>
          <a:prstGeom prst="rect">
            <a:avLst/>
          </a:prstGeom>
          <a:noFill/>
        </p:spPr>
        <p:txBody>
          <a:bodyPr wrap="square">
            <a:spAutoFit/>
          </a:bodyPr>
          <a:lstStyle/>
          <a:p>
            <a:pPr marL="285750" indent="-285750">
              <a:spcAft>
                <a:spcPts val="900"/>
              </a:spcAft>
              <a:buFont typeface="Arial" panose="020B0604020202020204" pitchFamily="34" charset="0"/>
              <a:buChar char="•"/>
            </a:pPr>
            <a:r>
              <a:rPr lang="en-US" sz="1400" dirty="0"/>
              <a:t>The pace and magnitude of change makes it increasingly difficult to predict with certainty the path along which trends may evolve. However, thinking through how prepared we are for the various trend scenarios is an invaluable strategic exercise  </a:t>
            </a:r>
          </a:p>
          <a:p>
            <a:pPr marL="285750" indent="-285750">
              <a:spcAft>
                <a:spcPts val="900"/>
              </a:spcAft>
              <a:buFont typeface="Arial" panose="020B0604020202020204" pitchFamily="34" charset="0"/>
              <a:buChar char="•"/>
            </a:pPr>
            <a:r>
              <a:rPr lang="en-US" sz="1400" dirty="0"/>
              <a:t>While we track multiple trends, we’ve focused the discussion on four, interconnected, themes that are evolving in importance and have broad implications for Nationwide: </a:t>
            </a:r>
            <a:r>
              <a:rPr lang="en-US" sz="1400" dirty="0">
                <a:solidFill>
                  <a:schemeClr val="accent4"/>
                </a:solidFill>
              </a:rPr>
              <a:t>Persistent Instability, Simplification and Ease, Scaled Business Model Innovation, and Bionic Operating Models</a:t>
            </a:r>
          </a:p>
          <a:p>
            <a:pPr marL="285750" indent="-285750">
              <a:spcAft>
                <a:spcPts val="900"/>
              </a:spcAft>
              <a:buFont typeface="Arial" panose="020B0604020202020204" pitchFamily="34" charset="0"/>
              <a:buChar char="•"/>
            </a:pPr>
            <a:r>
              <a:rPr lang="en-US" sz="1400" dirty="0"/>
              <a:t>Nationwide is well positioned to manage these trends, and our strategy is focused on the right areas to ensure we deliver for our members, partners, and associates into the future through:</a:t>
            </a:r>
            <a:endParaRPr lang="en-US" sz="1400" i="1" dirty="0"/>
          </a:p>
          <a:p>
            <a:pPr marL="742950" lvl="1" indent="-285750">
              <a:buFont typeface="Wingdings" panose="05000000000000000000" pitchFamily="2" charset="2"/>
              <a:buChar char="§"/>
            </a:pPr>
            <a:r>
              <a:rPr lang="en-US" sz="1400" i="1" dirty="0"/>
              <a:t>Focus on the customer</a:t>
            </a:r>
          </a:p>
          <a:p>
            <a:pPr marL="742950" lvl="1" indent="-285750">
              <a:buFont typeface="Wingdings" panose="05000000000000000000" pitchFamily="2" charset="2"/>
              <a:buChar char="§"/>
            </a:pPr>
            <a:r>
              <a:rPr lang="en-US" sz="1400" i="1" dirty="0"/>
              <a:t>Future ready and highly engaged workforce</a:t>
            </a:r>
          </a:p>
          <a:p>
            <a:pPr marL="742950" lvl="1" indent="-285750">
              <a:buFont typeface="Wingdings" panose="05000000000000000000" pitchFamily="2" charset="2"/>
              <a:buChar char="§"/>
            </a:pPr>
            <a:r>
              <a:rPr lang="en-US" sz="1400" i="1" dirty="0"/>
              <a:t>Partnership-focused business strategies</a:t>
            </a:r>
          </a:p>
          <a:p>
            <a:pPr marL="742950" lvl="1" indent="-285750">
              <a:buFont typeface="Wingdings" panose="05000000000000000000" pitchFamily="2" charset="2"/>
              <a:buChar char="§"/>
            </a:pPr>
            <a:r>
              <a:rPr lang="en-US" sz="1400" i="1" dirty="0"/>
              <a:t>Modernized systems to deliver digital at scale</a:t>
            </a:r>
          </a:p>
        </p:txBody>
      </p:sp>
      <p:sp>
        <p:nvSpPr>
          <p:cNvPr id="16" name="Footer Placeholder 22">
            <a:extLst>
              <a:ext uri="{FF2B5EF4-FFF2-40B4-BE49-F238E27FC236}">
                <a16:creationId xmlns:a16="http://schemas.microsoft.com/office/drawing/2014/main" id="{7BE3688F-4B13-4E64-BD23-459027257941}"/>
              </a:ext>
            </a:extLst>
          </p:cNvPr>
          <p:cNvSpPr txBox="1">
            <a:spLocks/>
          </p:cNvSpPr>
          <p:nvPr/>
        </p:nvSpPr>
        <p:spPr>
          <a:xfrm>
            <a:off x="2943528" y="6525378"/>
            <a:ext cx="3304800" cy="11728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defRPr/>
            </a:pPr>
            <a:r>
              <a:rPr lang="en-GB" sz="1000">
                <a:solidFill>
                  <a:srgbClr val="000000"/>
                </a:solidFill>
                <a:latin typeface="Arial"/>
              </a:rPr>
              <a:t>February, 2023</a:t>
            </a:r>
          </a:p>
        </p:txBody>
      </p:sp>
      <p:sp>
        <p:nvSpPr>
          <p:cNvPr id="17" name="TextBox 16">
            <a:extLst>
              <a:ext uri="{FF2B5EF4-FFF2-40B4-BE49-F238E27FC236}">
                <a16:creationId xmlns:a16="http://schemas.microsoft.com/office/drawing/2014/main" id="{096AC2DF-0325-402C-9379-930C2DBD7D85}"/>
              </a:ext>
            </a:extLst>
          </p:cNvPr>
          <p:cNvSpPr txBox="1"/>
          <p:nvPr/>
        </p:nvSpPr>
        <p:spPr>
          <a:xfrm>
            <a:off x="321808" y="6525378"/>
            <a:ext cx="2573866"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Presentation</a:t>
            </a:r>
          </a:p>
        </p:txBody>
      </p:sp>
      <p:sp>
        <p:nvSpPr>
          <p:cNvPr id="18" name="Slide Number Placeholder 14">
            <a:extLst>
              <a:ext uri="{FF2B5EF4-FFF2-40B4-BE49-F238E27FC236}">
                <a16:creationId xmlns:a16="http://schemas.microsoft.com/office/drawing/2014/main" id="{EC60ED5D-B51F-4EA6-96F3-F5E59EDD65F7}"/>
              </a:ext>
            </a:extLst>
          </p:cNvPr>
          <p:cNvSpPr txBox="1">
            <a:spLocks/>
          </p:cNvSpPr>
          <p:nvPr/>
        </p:nvSpPr>
        <p:spPr>
          <a:xfrm>
            <a:off x="8198260" y="6525378"/>
            <a:ext cx="631518" cy="136165"/>
          </a:xfrm>
          <a:prstGeom prst="rect">
            <a:avLst/>
          </a:prstGeom>
        </p:spPr>
        <p:txBody>
          <a:bodyPr vert="horz" lIns="0" tIns="0" rIns="0" bIns="0" rtlCol="0" anchor="t" anchorCtr="0">
            <a:noAutofit/>
          </a:bodyPr>
          <a:lstStyle>
            <a:defPPr>
              <a:defRPr lang="en-US"/>
            </a:defPPr>
            <a:lvl1pPr marL="0" algn="l" defTabSz="914400" rtl="0" eaLnBrk="1" latinLnBrk="0" hangingPunct="1">
              <a:lnSpc>
                <a:spcPct val="90000"/>
              </a:lnSpc>
              <a:spcBef>
                <a:spcPts val="0"/>
              </a:spcBef>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fld id="{56FDF66B-433D-42E2-A517-8DD67F41456D}"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2</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90176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F6497A3-69FA-4000-8009-8C8CEDD56A3F}"/>
              </a:ext>
            </a:extLst>
          </p:cNvPr>
          <p:cNvGraphicFramePr>
            <a:graphicFrameLocks noChangeAspect="1"/>
          </p:cNvGraphicFramePr>
          <p:nvPr>
            <p:custDataLst>
              <p:tags r:id="rId1"/>
            </p:custDataLst>
            <p:extLst>
              <p:ext uri="{D42A27DB-BD31-4B8C-83A1-F6EECF244321}">
                <p14:modId xmlns:p14="http://schemas.microsoft.com/office/powerpoint/2010/main" val="1452324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CF6497A3-69FA-4000-8009-8C8CEDD56A3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0" name="TextBox 59">
            <a:extLst>
              <a:ext uri="{FF2B5EF4-FFF2-40B4-BE49-F238E27FC236}">
                <a16:creationId xmlns:a16="http://schemas.microsoft.com/office/drawing/2014/main" id="{DE3F45F1-4B19-4784-BEB5-8E8E205D3486}"/>
              </a:ext>
            </a:extLst>
          </p:cNvPr>
          <p:cNvSpPr txBox="1"/>
          <p:nvPr/>
        </p:nvSpPr>
        <p:spPr>
          <a:xfrm>
            <a:off x="374460" y="1920895"/>
            <a:ext cx="2676766" cy="184665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Political polarization</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Wealth bifurcation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Workforce dynamics / hybrid</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a:solidFill>
                  <a:srgbClr val="000000"/>
                </a:solidFill>
                <a:latin typeface="Arial"/>
              </a:rPr>
              <a:t>Climate risk</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Rising cost of capital / inflation</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a:solidFill>
                  <a:srgbClr val="000000"/>
                </a:solidFill>
                <a:latin typeface="Arial"/>
              </a:rPr>
              <a:t>Globalism to Nationalism</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Geopolitical power shifts</a:t>
            </a:r>
            <a:endParaRPr kumimoji="0" lang="en-US" sz="1200" b="0" i="0" u="none" strike="noStrike" kern="1200" cap="none" spc="0" normalizeH="0" baseline="0" noProof="0">
              <a:ln>
                <a:noFill/>
              </a:ln>
              <a:solidFill>
                <a:srgbClr val="000000"/>
              </a:solidFill>
              <a:effectLst/>
              <a:uLnTx/>
              <a:uFillTx/>
              <a:latin typeface="Arial" pitchFamily="34" charset="0"/>
              <a:ea typeface="+mj-ea"/>
              <a:cs typeface="Arial" pitchFamily="34" charset="0"/>
            </a:endParaRPr>
          </a:p>
        </p:txBody>
      </p:sp>
      <p:sp>
        <p:nvSpPr>
          <p:cNvPr id="5" name="Title 4">
            <a:extLst>
              <a:ext uri="{FF2B5EF4-FFF2-40B4-BE49-F238E27FC236}">
                <a16:creationId xmlns:a16="http://schemas.microsoft.com/office/drawing/2014/main" id="{C37D0976-31EA-4152-BA4C-3E8D2ED5C946}"/>
              </a:ext>
            </a:extLst>
          </p:cNvPr>
          <p:cNvSpPr>
            <a:spLocks noGrp="1"/>
          </p:cNvSpPr>
          <p:nvPr>
            <p:ph type="title"/>
          </p:nvPr>
        </p:nvSpPr>
        <p:spPr>
          <a:xfrm>
            <a:off x="273240" y="221324"/>
            <a:ext cx="8496300" cy="412536"/>
          </a:xfrm>
        </p:spPr>
        <p:txBody>
          <a:bodyPr vert="horz"/>
          <a:lstStyle/>
          <a:p>
            <a:r>
              <a:rPr lang="en-US"/>
              <a:t>We study a variety of trends across environment, customer, and technology domains</a:t>
            </a:r>
          </a:p>
        </p:txBody>
      </p:sp>
      <p:sp>
        <p:nvSpPr>
          <p:cNvPr id="44" name="TextBox 43">
            <a:extLst>
              <a:ext uri="{FF2B5EF4-FFF2-40B4-BE49-F238E27FC236}">
                <a16:creationId xmlns:a16="http://schemas.microsoft.com/office/drawing/2014/main" id="{E67A671E-232E-43D3-8400-2690400BCBCA}"/>
              </a:ext>
            </a:extLst>
          </p:cNvPr>
          <p:cNvSpPr txBox="1"/>
          <p:nvPr/>
        </p:nvSpPr>
        <p:spPr>
          <a:xfrm>
            <a:off x="3262915" y="1927950"/>
            <a:ext cx="2466077" cy="1954381"/>
          </a:xfrm>
          <a:prstGeom prst="rect">
            <a:avLst/>
          </a:prstGeom>
          <a:noFill/>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Erosion of institutional trust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Hyper-personalization</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Focus on self-care</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a:solidFill>
                  <a:srgbClr val="000000"/>
                </a:solidFill>
                <a:latin typeface="Arial"/>
              </a:rPr>
              <a:t>Concern</a:t>
            </a:r>
            <a:r>
              <a:rPr kumimoji="0" lang="en-US" sz="1200" b="0" i="0" u="none" strike="noStrike" kern="1200" cap="none" spc="0" normalizeH="0" baseline="0" noProof="0">
                <a:ln>
                  <a:noFill/>
                </a:ln>
                <a:solidFill>
                  <a:srgbClr val="000000"/>
                </a:solidFill>
                <a:effectLst/>
                <a:uLnTx/>
                <a:uFillTx/>
                <a:latin typeface="Arial"/>
                <a:ea typeface="+mn-ea"/>
                <a:cs typeface="+mn-cs"/>
              </a:rPr>
              <a:t> about safety and security</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Rise of social awareness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a:solidFill>
                  <a:srgbClr val="000000"/>
                </a:solidFill>
                <a:latin typeface="Arial"/>
              </a:rPr>
              <a:t>Shifting centers of influence and population migration</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7E9E944E-0B9C-4967-8271-3BC7C3D95A8A}"/>
              </a:ext>
            </a:extLst>
          </p:cNvPr>
          <p:cNvSpPr/>
          <p:nvPr/>
        </p:nvSpPr>
        <p:spPr>
          <a:xfrm>
            <a:off x="3259731" y="1268549"/>
            <a:ext cx="2699198" cy="28097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1110E9C3-06AA-4932-BC74-0BAA2768A86D}"/>
              </a:ext>
            </a:extLst>
          </p:cNvPr>
          <p:cNvSpPr/>
          <p:nvPr/>
        </p:nvSpPr>
        <p:spPr>
          <a:xfrm>
            <a:off x="352028" y="1270036"/>
            <a:ext cx="2699198" cy="6400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46729838-BE0A-499B-86F8-84D15344A815}"/>
              </a:ext>
            </a:extLst>
          </p:cNvPr>
          <p:cNvSpPr/>
          <p:nvPr/>
        </p:nvSpPr>
        <p:spPr>
          <a:xfrm>
            <a:off x="3259731" y="1266541"/>
            <a:ext cx="2699198" cy="6400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88B192D6-4A98-4987-BF15-BF1E3BB5DBB5}"/>
              </a:ext>
            </a:extLst>
          </p:cNvPr>
          <p:cNvSpPr/>
          <p:nvPr/>
        </p:nvSpPr>
        <p:spPr>
          <a:xfrm>
            <a:off x="6158556" y="1261012"/>
            <a:ext cx="2699198" cy="6400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E2696FFE-E369-430D-A172-491C015D21D2}"/>
              </a:ext>
            </a:extLst>
          </p:cNvPr>
          <p:cNvSpPr/>
          <p:nvPr/>
        </p:nvSpPr>
        <p:spPr>
          <a:xfrm>
            <a:off x="448332" y="1274161"/>
            <a:ext cx="1542792" cy="61555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000000"/>
                </a:solidFill>
                <a:effectLst/>
                <a:uLnTx/>
                <a:uFillTx/>
                <a:latin typeface="Arial"/>
                <a:ea typeface="+mn-ea"/>
                <a:cs typeface="+mn-cs"/>
              </a:rPr>
              <a:t>Environment Trends</a:t>
            </a:r>
          </a:p>
        </p:txBody>
      </p:sp>
      <p:sp>
        <p:nvSpPr>
          <p:cNvPr id="52" name="Rectangle 51">
            <a:extLst>
              <a:ext uri="{FF2B5EF4-FFF2-40B4-BE49-F238E27FC236}">
                <a16:creationId xmlns:a16="http://schemas.microsoft.com/office/drawing/2014/main" id="{8B6AB4C5-05BE-4B86-9FE5-9616E1413773}"/>
              </a:ext>
            </a:extLst>
          </p:cNvPr>
          <p:cNvSpPr/>
          <p:nvPr/>
        </p:nvSpPr>
        <p:spPr>
          <a:xfrm>
            <a:off x="3323513" y="1274161"/>
            <a:ext cx="1308664" cy="61555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000000"/>
                </a:solidFill>
                <a:effectLst/>
                <a:uLnTx/>
                <a:uFillTx/>
                <a:latin typeface="Arial"/>
                <a:ea typeface="+mn-ea"/>
                <a:cs typeface="+mn-cs"/>
              </a:rPr>
              <a:t>Customer Trends</a:t>
            </a:r>
          </a:p>
        </p:txBody>
      </p:sp>
      <p:sp>
        <p:nvSpPr>
          <p:cNvPr id="53" name="Rectangle 52">
            <a:extLst>
              <a:ext uri="{FF2B5EF4-FFF2-40B4-BE49-F238E27FC236}">
                <a16:creationId xmlns:a16="http://schemas.microsoft.com/office/drawing/2014/main" id="{C7C680E3-36C3-4743-90E9-7CC8B936FB56}"/>
              </a:ext>
            </a:extLst>
          </p:cNvPr>
          <p:cNvSpPr/>
          <p:nvPr/>
        </p:nvSpPr>
        <p:spPr>
          <a:xfrm>
            <a:off x="6173658" y="1274161"/>
            <a:ext cx="1530319" cy="61555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000000"/>
                </a:solidFill>
                <a:effectLst/>
                <a:uLnTx/>
                <a:uFillTx/>
                <a:latin typeface="Arial"/>
                <a:ea typeface="+mn-ea"/>
                <a:cs typeface="+mn-cs"/>
              </a:rPr>
              <a:t>Technology Trends</a:t>
            </a:r>
          </a:p>
        </p:txBody>
      </p:sp>
      <p:pic>
        <p:nvPicPr>
          <p:cNvPr id="54" name="Picture 53">
            <a:extLst>
              <a:ext uri="{FF2B5EF4-FFF2-40B4-BE49-F238E27FC236}">
                <a16:creationId xmlns:a16="http://schemas.microsoft.com/office/drawing/2014/main" id="{4233E8B1-A0C9-47CE-9939-6B6A1C36AB75}"/>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85803" y="1261897"/>
            <a:ext cx="640080" cy="640080"/>
          </a:xfrm>
          <a:prstGeom prst="rect">
            <a:avLst/>
          </a:prstGeom>
        </p:spPr>
      </p:pic>
      <p:pic>
        <p:nvPicPr>
          <p:cNvPr id="55" name="Picture 54">
            <a:extLst>
              <a:ext uri="{FF2B5EF4-FFF2-40B4-BE49-F238E27FC236}">
                <a16:creationId xmlns:a16="http://schemas.microsoft.com/office/drawing/2014/main" id="{47823F23-34B0-4545-8F7A-FE8A7DAA8658}"/>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04779" y="1190165"/>
            <a:ext cx="783545" cy="783545"/>
          </a:xfrm>
          <a:prstGeom prst="rect">
            <a:avLst/>
          </a:prstGeom>
        </p:spPr>
      </p:pic>
      <p:pic>
        <p:nvPicPr>
          <p:cNvPr id="56" name="Picture 55">
            <a:extLst>
              <a:ext uri="{FF2B5EF4-FFF2-40B4-BE49-F238E27FC236}">
                <a16:creationId xmlns:a16="http://schemas.microsoft.com/office/drawing/2014/main" id="{EB6B8A91-B177-4CD1-A29B-6648909FEB40}"/>
              </a:ext>
            </a:extLst>
          </p:cNvPr>
          <p:cNvPicPr>
            <a:picLocks noChangeAspect="1"/>
          </p:cNvPicPr>
          <p:nvPr/>
        </p:nvPicPr>
        <p:blipFill>
          <a:blip r:embed="rId8">
            <a:duotone>
              <a:schemeClr val="accent1">
                <a:shade val="45000"/>
                <a:satMod val="135000"/>
              </a:schemeClr>
              <a:prstClr val="white"/>
            </a:duotone>
          </a:blip>
          <a:stretch>
            <a:fillRect/>
          </a:stretch>
        </p:blipFill>
        <p:spPr>
          <a:xfrm>
            <a:off x="8071060" y="1307617"/>
            <a:ext cx="548640" cy="548640"/>
          </a:xfrm>
          <a:prstGeom prst="rect">
            <a:avLst/>
          </a:prstGeom>
        </p:spPr>
      </p:pic>
      <p:sp>
        <p:nvSpPr>
          <p:cNvPr id="63" name="Rectangle 62">
            <a:extLst>
              <a:ext uri="{FF2B5EF4-FFF2-40B4-BE49-F238E27FC236}">
                <a16:creationId xmlns:a16="http://schemas.microsoft.com/office/drawing/2014/main" id="{194E74B5-CA4C-4D9F-81F5-A0E16C87F6AA}"/>
              </a:ext>
            </a:extLst>
          </p:cNvPr>
          <p:cNvSpPr/>
          <p:nvPr/>
        </p:nvSpPr>
        <p:spPr>
          <a:xfrm>
            <a:off x="352028" y="1270034"/>
            <a:ext cx="2699198" cy="28097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4" name="TextBox 63">
            <a:extLst>
              <a:ext uri="{FF2B5EF4-FFF2-40B4-BE49-F238E27FC236}">
                <a16:creationId xmlns:a16="http://schemas.microsoft.com/office/drawing/2014/main" id="{EFA14090-0BA4-4AC0-9CAA-E375A5818DBD}"/>
              </a:ext>
            </a:extLst>
          </p:cNvPr>
          <p:cNvSpPr txBox="1"/>
          <p:nvPr/>
        </p:nvSpPr>
        <p:spPr>
          <a:xfrm>
            <a:off x="6186525" y="1916174"/>
            <a:ext cx="2583015" cy="2062103"/>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Shift to digital interaction models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Cyber-security / privacy concerns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a:solidFill>
                  <a:srgbClr val="000000"/>
                </a:solidFill>
                <a:latin typeface="Arial"/>
              </a:rPr>
              <a:t>Role of artificial intelligence</a:t>
            </a:r>
            <a:r>
              <a:rPr kumimoji="0" lang="en-US" sz="1200" b="0" i="0" u="none" strike="noStrike" kern="1200" cap="none" spc="0" normalizeH="0" baseline="0" noProof="0">
                <a:ln>
                  <a:noFill/>
                </a:ln>
                <a:solidFill>
                  <a:srgbClr val="000000"/>
                </a:solidFill>
                <a:effectLst/>
                <a:uLnTx/>
                <a:uFillTx/>
                <a:latin typeface="Arial"/>
                <a:ea typeface="+mn-ea"/>
                <a:cs typeface="+mn-cs"/>
              </a:rPr>
              <a:t> &amp; advanced analytics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Growth of platform-based services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Augmented and virtual reality  advances and adoption</a:t>
            </a:r>
          </a:p>
        </p:txBody>
      </p:sp>
      <p:sp>
        <p:nvSpPr>
          <p:cNvPr id="65" name="Rectangle 64">
            <a:extLst>
              <a:ext uri="{FF2B5EF4-FFF2-40B4-BE49-F238E27FC236}">
                <a16:creationId xmlns:a16="http://schemas.microsoft.com/office/drawing/2014/main" id="{A1B350AF-DD54-4C64-BA98-065960ADB49A}"/>
              </a:ext>
            </a:extLst>
          </p:cNvPr>
          <p:cNvSpPr/>
          <p:nvPr/>
        </p:nvSpPr>
        <p:spPr>
          <a:xfrm>
            <a:off x="6164093" y="1256435"/>
            <a:ext cx="2699198" cy="28097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9" name="Footer Placeholder 22">
            <a:extLst>
              <a:ext uri="{FF2B5EF4-FFF2-40B4-BE49-F238E27FC236}">
                <a16:creationId xmlns:a16="http://schemas.microsoft.com/office/drawing/2014/main" id="{50C20D30-0C9B-41BB-80B2-292003A7DA81}"/>
              </a:ext>
            </a:extLst>
          </p:cNvPr>
          <p:cNvSpPr>
            <a:spLocks noGrp="1"/>
          </p:cNvSpPr>
          <p:nvPr>
            <p:ph type="ftr" sz="quarter" idx="3"/>
          </p:nvPr>
        </p:nvSpPr>
        <p:spPr>
          <a:xfrm>
            <a:off x="2943528" y="6525378"/>
            <a:ext cx="3304800" cy="117284"/>
          </a:xfrm>
        </p:spPr>
        <p: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a:ea typeface="+mn-ea"/>
                <a:cs typeface="+mn-cs"/>
              </a:rPr>
              <a:t>February, 2023</a:t>
            </a:r>
          </a:p>
        </p:txBody>
      </p:sp>
      <p:sp>
        <p:nvSpPr>
          <p:cNvPr id="70" name="TextBox 69">
            <a:extLst>
              <a:ext uri="{FF2B5EF4-FFF2-40B4-BE49-F238E27FC236}">
                <a16:creationId xmlns:a16="http://schemas.microsoft.com/office/drawing/2014/main" id="{86A6751B-4D53-4793-B65F-019137D46D4D}"/>
              </a:ext>
            </a:extLst>
          </p:cNvPr>
          <p:cNvSpPr txBox="1"/>
          <p:nvPr/>
        </p:nvSpPr>
        <p:spPr>
          <a:xfrm>
            <a:off x="321808" y="6525378"/>
            <a:ext cx="2573866"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Presentation</a:t>
            </a:r>
          </a:p>
        </p:txBody>
      </p:sp>
      <p:sp>
        <p:nvSpPr>
          <p:cNvPr id="71" name="Slide Number Placeholder 14">
            <a:extLst>
              <a:ext uri="{FF2B5EF4-FFF2-40B4-BE49-F238E27FC236}">
                <a16:creationId xmlns:a16="http://schemas.microsoft.com/office/drawing/2014/main" id="{612D85A9-0201-4DD5-B249-272DB35552B8}"/>
              </a:ext>
            </a:extLst>
          </p:cNvPr>
          <p:cNvSpPr txBox="1">
            <a:spLocks/>
          </p:cNvSpPr>
          <p:nvPr/>
        </p:nvSpPr>
        <p:spPr>
          <a:xfrm>
            <a:off x="8198260" y="6525378"/>
            <a:ext cx="631518" cy="136165"/>
          </a:xfrm>
          <a:prstGeom prst="rect">
            <a:avLst/>
          </a:prstGeom>
        </p:spPr>
        <p:txBody>
          <a:bodyPr vert="horz" lIns="0" tIns="0" rIns="0" bIns="0" rtlCol="0" anchor="t" anchorCtr="0">
            <a:noAutofit/>
          </a:bodyPr>
          <a:lstStyle>
            <a:defPPr>
              <a:defRPr lang="en-US"/>
            </a:defPPr>
            <a:lvl1pPr marL="0" algn="l" defTabSz="914400" rtl="0" eaLnBrk="1" latinLnBrk="0" hangingPunct="1">
              <a:lnSpc>
                <a:spcPct val="90000"/>
              </a:lnSpc>
              <a:spcBef>
                <a:spcPts val="0"/>
              </a:spcBef>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fld id="{56FDF66B-433D-42E2-A517-8DD67F41456D}"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3</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2" name="Isosceles Triangle 1">
            <a:extLst>
              <a:ext uri="{FF2B5EF4-FFF2-40B4-BE49-F238E27FC236}">
                <a16:creationId xmlns:a16="http://schemas.microsoft.com/office/drawing/2014/main" id="{7651E58E-5D74-4C0A-8599-6B8DAC5131D0}"/>
              </a:ext>
            </a:extLst>
          </p:cNvPr>
          <p:cNvSpPr/>
          <p:nvPr/>
        </p:nvSpPr>
        <p:spPr>
          <a:xfrm rot="10800000">
            <a:off x="1256868" y="4358783"/>
            <a:ext cx="889518" cy="25503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err="1">
              <a:solidFill>
                <a:schemeClr val="bg1"/>
              </a:solidFill>
            </a:endParaRPr>
          </a:p>
        </p:txBody>
      </p:sp>
      <p:sp>
        <p:nvSpPr>
          <p:cNvPr id="40" name="Isosceles Triangle 39">
            <a:extLst>
              <a:ext uri="{FF2B5EF4-FFF2-40B4-BE49-F238E27FC236}">
                <a16:creationId xmlns:a16="http://schemas.microsoft.com/office/drawing/2014/main" id="{3AC1061B-224B-4E11-A8AE-848FA39E596C}"/>
              </a:ext>
            </a:extLst>
          </p:cNvPr>
          <p:cNvSpPr/>
          <p:nvPr/>
        </p:nvSpPr>
        <p:spPr>
          <a:xfrm rot="10800000">
            <a:off x="4187418" y="4358783"/>
            <a:ext cx="889518" cy="25503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err="1">
              <a:solidFill>
                <a:schemeClr val="bg1"/>
              </a:solidFill>
            </a:endParaRPr>
          </a:p>
        </p:txBody>
      </p:sp>
      <p:sp>
        <p:nvSpPr>
          <p:cNvPr id="41" name="Isosceles Triangle 40">
            <a:extLst>
              <a:ext uri="{FF2B5EF4-FFF2-40B4-BE49-F238E27FC236}">
                <a16:creationId xmlns:a16="http://schemas.microsoft.com/office/drawing/2014/main" id="{F4BCBBB3-1CC4-459E-989E-F1D37E5941F3}"/>
              </a:ext>
            </a:extLst>
          </p:cNvPr>
          <p:cNvSpPr/>
          <p:nvPr/>
        </p:nvSpPr>
        <p:spPr>
          <a:xfrm rot="10800000">
            <a:off x="7063396" y="4358783"/>
            <a:ext cx="889518" cy="25503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err="1">
              <a:solidFill>
                <a:schemeClr val="bg1"/>
              </a:solidFill>
            </a:endParaRPr>
          </a:p>
        </p:txBody>
      </p:sp>
      <p:sp>
        <p:nvSpPr>
          <p:cNvPr id="9" name="TextBox 8">
            <a:extLst>
              <a:ext uri="{FF2B5EF4-FFF2-40B4-BE49-F238E27FC236}">
                <a16:creationId xmlns:a16="http://schemas.microsoft.com/office/drawing/2014/main" id="{0E49B32A-B1CB-46F0-81E7-DD1FB9548A06}"/>
              </a:ext>
            </a:extLst>
          </p:cNvPr>
          <p:cNvSpPr txBox="1"/>
          <p:nvPr/>
        </p:nvSpPr>
        <p:spPr>
          <a:xfrm>
            <a:off x="339587" y="4719116"/>
            <a:ext cx="1896631" cy="276999"/>
          </a:xfrm>
          <a:prstGeom prst="rect">
            <a:avLst/>
          </a:prstGeom>
          <a:noFill/>
        </p:spPr>
        <p:txBody>
          <a:bodyPr wrap="square" lIns="0" tIns="0" rIns="0" bIns="0" rtlCol="0">
            <a:noAutofit/>
          </a:bodyPr>
          <a:lstStyle/>
          <a:p>
            <a:pPr algn="l">
              <a:lnSpc>
                <a:spcPct val="112000"/>
              </a:lnSpc>
            </a:pPr>
            <a:r>
              <a:rPr lang="en-US" sz="1200">
                <a:solidFill>
                  <a:schemeClr val="tx1"/>
                </a:solidFill>
              </a:rPr>
              <a:t>Thematic “Macro Trends”</a:t>
            </a:r>
          </a:p>
        </p:txBody>
      </p:sp>
      <p:sp>
        <p:nvSpPr>
          <p:cNvPr id="13" name="Rectangle 12">
            <a:extLst>
              <a:ext uri="{FF2B5EF4-FFF2-40B4-BE49-F238E27FC236}">
                <a16:creationId xmlns:a16="http://schemas.microsoft.com/office/drawing/2014/main" id="{179FD7E4-1475-45E0-8151-EDF8E467A529}"/>
              </a:ext>
            </a:extLst>
          </p:cNvPr>
          <p:cNvSpPr/>
          <p:nvPr/>
        </p:nvSpPr>
        <p:spPr>
          <a:xfrm>
            <a:off x="352028" y="4947884"/>
            <a:ext cx="2699198" cy="104858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err="1">
              <a:solidFill>
                <a:schemeClr val="bg1"/>
              </a:solidFill>
            </a:endParaRPr>
          </a:p>
        </p:txBody>
      </p:sp>
      <p:sp>
        <p:nvSpPr>
          <p:cNvPr id="75" name="Rectangle 74">
            <a:extLst>
              <a:ext uri="{FF2B5EF4-FFF2-40B4-BE49-F238E27FC236}">
                <a16:creationId xmlns:a16="http://schemas.microsoft.com/office/drawing/2014/main" id="{00E221E0-C749-49E4-BFAE-7FBB792AEF06}"/>
              </a:ext>
            </a:extLst>
          </p:cNvPr>
          <p:cNvSpPr/>
          <p:nvPr/>
        </p:nvSpPr>
        <p:spPr>
          <a:xfrm>
            <a:off x="3262915" y="4947884"/>
            <a:ext cx="2699198" cy="104858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err="1">
              <a:solidFill>
                <a:schemeClr val="bg1"/>
              </a:solidFill>
            </a:endParaRPr>
          </a:p>
        </p:txBody>
      </p:sp>
      <p:sp>
        <p:nvSpPr>
          <p:cNvPr id="76" name="Rectangle 75">
            <a:extLst>
              <a:ext uri="{FF2B5EF4-FFF2-40B4-BE49-F238E27FC236}">
                <a16:creationId xmlns:a16="http://schemas.microsoft.com/office/drawing/2014/main" id="{7A035DA7-4091-4474-A53F-3EFD78828292}"/>
              </a:ext>
            </a:extLst>
          </p:cNvPr>
          <p:cNvSpPr/>
          <p:nvPr/>
        </p:nvSpPr>
        <p:spPr>
          <a:xfrm>
            <a:off x="6162498" y="4947884"/>
            <a:ext cx="2699198" cy="104858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err="1">
              <a:solidFill>
                <a:schemeClr val="bg1"/>
              </a:solidFill>
            </a:endParaRPr>
          </a:p>
        </p:txBody>
      </p:sp>
      <p:sp>
        <p:nvSpPr>
          <p:cNvPr id="42" name="TextBox 41">
            <a:extLst>
              <a:ext uri="{FF2B5EF4-FFF2-40B4-BE49-F238E27FC236}">
                <a16:creationId xmlns:a16="http://schemas.microsoft.com/office/drawing/2014/main" id="{FE1C13A3-E692-409B-891B-E7DB138CC567}"/>
              </a:ext>
            </a:extLst>
          </p:cNvPr>
          <p:cNvSpPr txBox="1"/>
          <p:nvPr/>
        </p:nvSpPr>
        <p:spPr>
          <a:xfrm>
            <a:off x="561067" y="5122698"/>
            <a:ext cx="2286000" cy="307777"/>
          </a:xfrm>
          <a:prstGeom prst="rect">
            <a:avLst/>
          </a:prstGeom>
          <a:solidFill>
            <a:schemeClr val="bg2"/>
          </a:solidFill>
          <a:ln>
            <a:solidFill>
              <a:schemeClr val="tx1"/>
            </a:solidFill>
          </a:ln>
        </p:spPr>
        <p:txBody>
          <a:bodyPr wrap="square" rtlCol="0">
            <a:spAutoFit/>
          </a:bodyPr>
          <a:lstStyle/>
          <a:p>
            <a:pPr marR="0" lvl="0" algn="ctr" defTabSz="914400" rtl="0" eaLnBrk="1" fontAlgn="auto" latinLnBrk="0" hangingPunct="1">
              <a:lnSpc>
                <a:spcPct val="100000"/>
              </a:lnSpc>
              <a:spcBef>
                <a:spcPts val="600"/>
              </a:spcBef>
              <a:spcAft>
                <a:spcPts val="0"/>
              </a:spcAft>
              <a:buClrTx/>
              <a:buSzTx/>
              <a:tabLst/>
              <a:defRPr/>
            </a:pPr>
            <a:r>
              <a:rPr kumimoji="0" lang="en-US" sz="1400" b="1" i="1" u="none" strike="noStrike" kern="1200" cap="none" spc="0" normalizeH="0" baseline="0" noProof="0">
                <a:ln>
                  <a:noFill/>
                </a:ln>
                <a:solidFill>
                  <a:schemeClr val="bg1"/>
                </a:solidFill>
                <a:effectLst/>
                <a:uLnTx/>
                <a:uFillTx/>
                <a:latin typeface="Arial"/>
                <a:ea typeface="+mn-ea"/>
                <a:cs typeface="+mn-cs"/>
              </a:rPr>
              <a:t>Persistent Instability</a:t>
            </a:r>
            <a:endParaRPr kumimoji="0" lang="en-US" sz="1400" b="1" i="1" u="none" strike="noStrike" kern="1200" cap="none" spc="0" normalizeH="0" baseline="0" noProof="0">
              <a:ln>
                <a:noFill/>
              </a:ln>
              <a:solidFill>
                <a:schemeClr val="bg1"/>
              </a:solidFill>
              <a:effectLst/>
              <a:uLnTx/>
              <a:uFillTx/>
              <a:latin typeface="Arial" pitchFamily="34" charset="0"/>
              <a:ea typeface="+mj-ea"/>
              <a:cs typeface="Arial" pitchFamily="34" charset="0"/>
            </a:endParaRPr>
          </a:p>
        </p:txBody>
      </p:sp>
      <p:sp>
        <p:nvSpPr>
          <p:cNvPr id="57" name="TextBox 56">
            <a:extLst>
              <a:ext uri="{FF2B5EF4-FFF2-40B4-BE49-F238E27FC236}">
                <a16:creationId xmlns:a16="http://schemas.microsoft.com/office/drawing/2014/main" id="{9420FB03-B1C4-41BB-8A48-A0CCAFBB7280}"/>
              </a:ext>
            </a:extLst>
          </p:cNvPr>
          <p:cNvSpPr txBox="1"/>
          <p:nvPr/>
        </p:nvSpPr>
        <p:spPr>
          <a:xfrm>
            <a:off x="3491164" y="5129753"/>
            <a:ext cx="2286000" cy="307777"/>
          </a:xfrm>
          <a:prstGeom prst="rect">
            <a:avLst/>
          </a:prstGeom>
          <a:solidFill>
            <a:schemeClr val="bg2"/>
          </a:solidFill>
          <a:ln>
            <a:solidFill>
              <a:schemeClr val="tx1"/>
            </a:solidFill>
          </a:ln>
        </p:spPr>
        <p:txBody>
          <a:bodyPr wrap="square" lIns="91440" tIns="45720" rIns="91440" bIns="45720" rtlCol="0" anchor="t">
            <a:spAutoFit/>
          </a:bodyPr>
          <a:lstStyle/>
          <a:p>
            <a:pPr marR="0" lvl="0" algn="ctr" defTabSz="914400" rtl="0" eaLnBrk="1" fontAlgn="auto" latinLnBrk="0" hangingPunct="1">
              <a:lnSpc>
                <a:spcPct val="100000"/>
              </a:lnSpc>
              <a:spcBef>
                <a:spcPts val="600"/>
              </a:spcBef>
              <a:spcAft>
                <a:spcPts val="0"/>
              </a:spcAft>
              <a:buClrTx/>
              <a:buSzTx/>
              <a:tabLst/>
              <a:defRPr/>
            </a:pPr>
            <a:r>
              <a:rPr kumimoji="0" lang="en-US" sz="1400" b="1" i="1" u="none" strike="noStrike" kern="1200" cap="none" spc="0" normalizeH="0" baseline="0" noProof="0">
                <a:ln>
                  <a:noFill/>
                </a:ln>
                <a:solidFill>
                  <a:schemeClr val="bg1"/>
                </a:solidFill>
                <a:effectLst/>
                <a:uLnTx/>
                <a:uFillTx/>
                <a:latin typeface="Arial"/>
                <a:ea typeface="+mn-ea"/>
                <a:cs typeface="+mn-cs"/>
              </a:rPr>
              <a:t>Simplification and Ease</a:t>
            </a:r>
          </a:p>
        </p:txBody>
      </p:sp>
      <p:sp>
        <p:nvSpPr>
          <p:cNvPr id="72" name="TextBox 71">
            <a:extLst>
              <a:ext uri="{FF2B5EF4-FFF2-40B4-BE49-F238E27FC236}">
                <a16:creationId xmlns:a16="http://schemas.microsoft.com/office/drawing/2014/main" id="{8D7EFA45-6B10-4DFB-9D3F-FF95027C8468}"/>
              </a:ext>
            </a:extLst>
          </p:cNvPr>
          <p:cNvSpPr txBox="1"/>
          <p:nvPr/>
        </p:nvSpPr>
        <p:spPr>
          <a:xfrm>
            <a:off x="6360692" y="5117977"/>
            <a:ext cx="2286000" cy="307777"/>
          </a:xfrm>
          <a:prstGeom prst="rect">
            <a:avLst/>
          </a:prstGeom>
          <a:solidFill>
            <a:schemeClr val="bg2"/>
          </a:solidFill>
          <a:ln>
            <a:solidFill>
              <a:schemeClr val="tx1"/>
            </a:solidFill>
          </a:ln>
        </p:spPr>
        <p:txBody>
          <a:bodyPr wrap="square" rtlCol="0">
            <a:spAutoFit/>
          </a:bodyPr>
          <a:lstStyle/>
          <a:p>
            <a:pPr marR="0" lvl="0" algn="ctr" defTabSz="914400" rtl="0" eaLnBrk="1" fontAlgn="auto" latinLnBrk="0" hangingPunct="1">
              <a:lnSpc>
                <a:spcPct val="100000"/>
              </a:lnSpc>
              <a:spcBef>
                <a:spcPts val="600"/>
              </a:spcBef>
              <a:spcAft>
                <a:spcPts val="0"/>
              </a:spcAft>
              <a:buClrTx/>
              <a:buSzTx/>
              <a:tabLst/>
              <a:defRPr/>
            </a:pPr>
            <a:r>
              <a:rPr kumimoji="0" lang="en-US" sz="1400" b="1" i="1" u="none" strike="noStrike" kern="1200" cap="none" spc="0" normalizeH="0" baseline="0" noProof="0">
                <a:ln>
                  <a:noFill/>
                </a:ln>
                <a:solidFill>
                  <a:schemeClr val="bg1"/>
                </a:solidFill>
                <a:effectLst/>
                <a:uLnTx/>
                <a:uFillTx/>
                <a:latin typeface="Arial"/>
                <a:ea typeface="+mn-ea"/>
                <a:cs typeface="+mn-cs"/>
              </a:rPr>
              <a:t>Bionic Operating Models</a:t>
            </a:r>
          </a:p>
        </p:txBody>
      </p:sp>
      <p:sp>
        <p:nvSpPr>
          <p:cNvPr id="73" name="TextBox 72">
            <a:extLst>
              <a:ext uri="{FF2B5EF4-FFF2-40B4-BE49-F238E27FC236}">
                <a16:creationId xmlns:a16="http://schemas.microsoft.com/office/drawing/2014/main" id="{3203E008-BA8F-484A-A84F-A2330DAA2C01}"/>
              </a:ext>
            </a:extLst>
          </p:cNvPr>
          <p:cNvSpPr txBox="1"/>
          <p:nvPr/>
        </p:nvSpPr>
        <p:spPr>
          <a:xfrm>
            <a:off x="1698171" y="5547533"/>
            <a:ext cx="5809862" cy="307777"/>
          </a:xfrm>
          <a:prstGeom prst="rect">
            <a:avLst/>
          </a:prstGeom>
          <a:solidFill>
            <a:schemeClr val="bg2"/>
          </a:solidFill>
          <a:ln>
            <a:solidFill>
              <a:schemeClr val="tx1"/>
            </a:solidFill>
          </a:ln>
        </p:spPr>
        <p:txBody>
          <a:bodyPr wrap="square" lIns="91440" tIns="45720" rIns="91440" bIns="45720" rtlCol="0" anchor="t">
            <a:spAutoFit/>
          </a:bodyPr>
          <a:lstStyle/>
          <a:p>
            <a:pPr marR="0" lvl="0" algn="ctr" defTabSz="914400" rtl="0" eaLnBrk="1" fontAlgn="auto" latinLnBrk="0" hangingPunct="1">
              <a:lnSpc>
                <a:spcPct val="100000"/>
              </a:lnSpc>
              <a:spcBef>
                <a:spcPts val="600"/>
              </a:spcBef>
              <a:spcAft>
                <a:spcPts val="0"/>
              </a:spcAft>
              <a:buClrTx/>
              <a:buSzTx/>
              <a:tabLst/>
              <a:defRPr/>
            </a:pPr>
            <a:r>
              <a:rPr kumimoji="0" lang="en-US" sz="1400" b="1" i="1" u="none" strike="noStrike" kern="1200" cap="none" spc="0" normalizeH="0" baseline="0" noProof="0">
                <a:ln>
                  <a:noFill/>
                </a:ln>
                <a:solidFill>
                  <a:schemeClr val="bg1"/>
                </a:solidFill>
                <a:effectLst/>
                <a:uLnTx/>
                <a:uFillTx/>
                <a:latin typeface="Arial"/>
                <a:ea typeface="+mn-ea"/>
                <a:cs typeface="+mn-cs"/>
              </a:rPr>
              <a:t>Scaled Business Model Innovation</a:t>
            </a:r>
          </a:p>
        </p:txBody>
      </p:sp>
    </p:spTree>
    <p:extLst>
      <p:ext uri="{BB962C8B-B14F-4D97-AF65-F5344CB8AC3E}">
        <p14:creationId xmlns:p14="http://schemas.microsoft.com/office/powerpoint/2010/main" val="605228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63C0661-6CCB-4CB7-A32D-8CF8156CFE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263C0661-6CCB-4CB7-A32D-8CF8156CFE2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2" name="Rectangle: Single Corner Rounded 41">
            <a:extLst>
              <a:ext uri="{FF2B5EF4-FFF2-40B4-BE49-F238E27FC236}">
                <a16:creationId xmlns:a16="http://schemas.microsoft.com/office/drawing/2014/main" id="{2E710CBA-60EA-4906-9C4D-8DF6B5F808CE}"/>
              </a:ext>
            </a:extLst>
          </p:cNvPr>
          <p:cNvSpPr/>
          <p:nvPr/>
        </p:nvSpPr>
        <p:spPr>
          <a:xfrm>
            <a:off x="453157" y="5555903"/>
            <a:ext cx="8292157" cy="626895"/>
          </a:xfrm>
          <a:prstGeom prst="round1Rect">
            <a:avLst>
              <a:gd name="adj" fmla="val 0"/>
            </a:avLst>
          </a:prstGeom>
          <a:solidFill>
            <a:schemeClr val="tx1">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An emphasis on driving speed and flexibility to amplify the necessary skill, scope </a:t>
            </a:r>
            <a:br>
              <a:rPr kumimoji="0" lang="en-US" sz="1400" b="0" i="0" u="none" strike="noStrike" kern="1200" cap="none" spc="0" normalizeH="0" baseline="0" noProof="0">
                <a:ln>
                  <a:noFill/>
                </a:ln>
                <a:solidFill>
                  <a:srgbClr val="000000"/>
                </a:solidFill>
                <a:effectLst/>
                <a:uLnTx/>
                <a:uFillTx/>
                <a:latin typeface="Arial"/>
                <a:ea typeface="+mn-ea"/>
                <a:cs typeface="+mn-cs"/>
              </a:rPr>
            </a:br>
            <a:r>
              <a:rPr kumimoji="0" lang="en-US" sz="1400" b="0" i="0" u="none" strike="noStrike" kern="1200" cap="none" spc="0" normalizeH="0" baseline="0" noProof="0">
                <a:ln>
                  <a:noFill/>
                </a:ln>
                <a:solidFill>
                  <a:srgbClr val="000000"/>
                </a:solidFill>
                <a:effectLst/>
                <a:uLnTx/>
                <a:uFillTx/>
                <a:latin typeface="Arial"/>
                <a:ea typeface="+mn-ea"/>
                <a:cs typeface="+mn-cs"/>
              </a:rPr>
              <a:t>and scale advantages required to capture market value</a:t>
            </a:r>
            <a:endParaRPr kumimoji="0" lang="en-US" sz="1400" b="1" i="0" u="none" strike="noStrike" kern="1200" cap="none" spc="0" normalizeH="0" baseline="0" noProof="0">
              <a:ln>
                <a:noFill/>
              </a:ln>
              <a:solidFill>
                <a:srgbClr val="000000"/>
              </a:solidFill>
              <a:effectLst/>
              <a:uLnTx/>
              <a:uFillTx/>
              <a:latin typeface="Arial"/>
              <a:ea typeface="+mn-ea"/>
              <a:cs typeface="+mn-cs"/>
            </a:endParaRPr>
          </a:p>
        </p:txBody>
      </p:sp>
      <p:sp>
        <p:nvSpPr>
          <p:cNvPr id="92" name="Rectangle: Single Corner Rounded 91">
            <a:extLst>
              <a:ext uri="{FF2B5EF4-FFF2-40B4-BE49-F238E27FC236}">
                <a16:creationId xmlns:a16="http://schemas.microsoft.com/office/drawing/2014/main" id="{7C2A5785-2431-4012-BC03-1081A369ECD2}"/>
              </a:ext>
            </a:extLst>
          </p:cNvPr>
          <p:cNvSpPr/>
          <p:nvPr/>
        </p:nvSpPr>
        <p:spPr>
          <a:xfrm>
            <a:off x="453157" y="4791600"/>
            <a:ext cx="8292157" cy="764303"/>
          </a:xfrm>
          <a:prstGeom prst="round1Rect">
            <a:avLst/>
          </a:prstGeom>
          <a:solidFill>
            <a:srgbClr val="002DA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117" name="Title 1">
            <a:extLst>
              <a:ext uri="{FF2B5EF4-FFF2-40B4-BE49-F238E27FC236}">
                <a16:creationId xmlns:a16="http://schemas.microsoft.com/office/drawing/2014/main" id="{142A6199-B28B-4CE1-A693-3020DBB1A17C}"/>
              </a:ext>
            </a:extLst>
          </p:cNvPr>
          <p:cNvSpPr txBox="1">
            <a:spLocks/>
          </p:cNvSpPr>
          <p:nvPr/>
        </p:nvSpPr>
        <p:spPr>
          <a:xfrm>
            <a:off x="323850" y="270247"/>
            <a:ext cx="8496299" cy="832427"/>
          </a:xfrm>
          <a:prstGeom prst="rect">
            <a:avLst/>
          </a:prstGeom>
        </p:spPr>
        <p:txBody>
          <a:bodyPr vert="horz"/>
          <a:lstStyle>
            <a:lvl1pPr algn="l" defTabSz="685800" rtl="0" eaLnBrk="1" latinLnBrk="0" hangingPunct="1">
              <a:lnSpc>
                <a:spcPct val="90000"/>
              </a:lnSpc>
              <a:spcBef>
                <a:spcPts val="0"/>
              </a:spcBef>
              <a:buNone/>
              <a:defRPr sz="2800" b="1" kern="1200">
                <a:solidFill>
                  <a:schemeClr val="bg2"/>
                </a:solidFill>
                <a:latin typeface="+mj-lt"/>
                <a:ea typeface="+mj-ea"/>
                <a:cs typeface="+mj-cs"/>
              </a:defRPr>
            </a:lvl1pPr>
          </a:lstStyle>
          <a:p>
            <a:pPr marL="0" marR="0" lvl="0" indent="0" fontAlgn="auto">
              <a:spcAft>
                <a:spcPts val="0"/>
              </a:spcAft>
              <a:buClrTx/>
              <a:buSzTx/>
              <a:tabLst/>
              <a:defRPr/>
            </a:pPr>
            <a:r>
              <a:rPr lang="en-US" sz="2400"/>
              <a:t>We see four interconnected, macro-level trends that are elevated in importance </a:t>
            </a:r>
          </a:p>
        </p:txBody>
      </p:sp>
      <p:sp>
        <p:nvSpPr>
          <p:cNvPr id="10" name="TextBox 9">
            <a:extLst>
              <a:ext uri="{FF2B5EF4-FFF2-40B4-BE49-F238E27FC236}">
                <a16:creationId xmlns:a16="http://schemas.microsoft.com/office/drawing/2014/main" id="{144AD187-FBC8-4872-86B1-B5BBC7E3BDA3}"/>
              </a:ext>
            </a:extLst>
          </p:cNvPr>
          <p:cNvSpPr txBox="1"/>
          <p:nvPr/>
        </p:nvSpPr>
        <p:spPr>
          <a:xfrm>
            <a:off x="453157" y="1218370"/>
            <a:ext cx="8150069" cy="431131"/>
          </a:xfrm>
          <a:prstGeom prst="rect">
            <a:avLst/>
          </a:prstGeom>
          <a:noFill/>
        </p:spPr>
        <p:txBody>
          <a:bodyPr wrap="square" lIns="0" tIns="0" rIns="0" bIns="0" rtlCol="0">
            <a:noAutofit/>
          </a:bodyPr>
          <a:lstStyle/>
          <a:p>
            <a:pPr marL="0" marR="0" lvl="0" indent="0" algn="ctr" defTabSz="457200" rtl="0" eaLnBrk="1" fontAlgn="auto" latinLnBrk="0" hangingPunct="1">
              <a:lnSpc>
                <a:spcPct val="112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While we call out these four trends individually, the significance of each is amplified by the presence                                               of the others, as well as the overlap of sub trends that serve to enable or accelerate these trends.</a:t>
            </a:r>
          </a:p>
        </p:txBody>
      </p:sp>
      <p:sp>
        <p:nvSpPr>
          <p:cNvPr id="28" name="Footer Placeholder 22">
            <a:extLst>
              <a:ext uri="{FF2B5EF4-FFF2-40B4-BE49-F238E27FC236}">
                <a16:creationId xmlns:a16="http://schemas.microsoft.com/office/drawing/2014/main" id="{C02CFD18-1F08-498D-996A-151AC21F755E}"/>
              </a:ext>
            </a:extLst>
          </p:cNvPr>
          <p:cNvSpPr txBox="1">
            <a:spLocks/>
          </p:cNvSpPr>
          <p:nvPr/>
        </p:nvSpPr>
        <p:spPr>
          <a:xfrm>
            <a:off x="2943528" y="6525378"/>
            <a:ext cx="3304800" cy="11728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a:ea typeface="+mn-ea"/>
                <a:cs typeface="+mn-cs"/>
              </a:rPr>
              <a:t>February, 2023</a:t>
            </a:r>
          </a:p>
        </p:txBody>
      </p:sp>
      <p:sp>
        <p:nvSpPr>
          <p:cNvPr id="29" name="TextBox 28">
            <a:extLst>
              <a:ext uri="{FF2B5EF4-FFF2-40B4-BE49-F238E27FC236}">
                <a16:creationId xmlns:a16="http://schemas.microsoft.com/office/drawing/2014/main" id="{ADADC604-F203-44DA-8581-3B11630D81DA}"/>
              </a:ext>
            </a:extLst>
          </p:cNvPr>
          <p:cNvSpPr txBox="1"/>
          <p:nvPr/>
        </p:nvSpPr>
        <p:spPr>
          <a:xfrm>
            <a:off x="321808" y="6525378"/>
            <a:ext cx="2573866"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Presentation</a:t>
            </a:r>
          </a:p>
        </p:txBody>
      </p:sp>
      <p:sp>
        <p:nvSpPr>
          <p:cNvPr id="31" name="Slide Number Placeholder 14">
            <a:extLst>
              <a:ext uri="{FF2B5EF4-FFF2-40B4-BE49-F238E27FC236}">
                <a16:creationId xmlns:a16="http://schemas.microsoft.com/office/drawing/2014/main" id="{9A1F4DEB-9F60-4BB0-BA87-87F2C9B18EDE}"/>
              </a:ext>
            </a:extLst>
          </p:cNvPr>
          <p:cNvSpPr txBox="1">
            <a:spLocks/>
          </p:cNvSpPr>
          <p:nvPr/>
        </p:nvSpPr>
        <p:spPr>
          <a:xfrm>
            <a:off x="8198260" y="6525378"/>
            <a:ext cx="631518" cy="136165"/>
          </a:xfrm>
          <a:prstGeom prst="rect">
            <a:avLst/>
          </a:prstGeom>
        </p:spPr>
        <p:txBody>
          <a:bodyPr vert="horz" lIns="0" tIns="0" rIns="0" bIns="0" rtlCol="0" anchor="t" anchorCtr="0">
            <a:noAutofit/>
          </a:bodyPr>
          <a:lstStyle>
            <a:defPPr>
              <a:defRPr lang="en-US"/>
            </a:defPPr>
            <a:lvl1pPr marL="0" algn="l" defTabSz="914400" rtl="0" eaLnBrk="1" latinLnBrk="0" hangingPunct="1">
              <a:lnSpc>
                <a:spcPct val="90000"/>
              </a:lnSpc>
              <a:spcBef>
                <a:spcPts val="0"/>
              </a:spcBef>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fld id="{56FDF66B-433D-42E2-A517-8DD67F41456D}"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4</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94" name="TextBox 93">
            <a:extLst>
              <a:ext uri="{FF2B5EF4-FFF2-40B4-BE49-F238E27FC236}">
                <a16:creationId xmlns:a16="http://schemas.microsoft.com/office/drawing/2014/main" id="{DEB5171F-A677-4D97-8566-A6E43FF41809}"/>
              </a:ext>
            </a:extLst>
          </p:cNvPr>
          <p:cNvSpPr txBox="1"/>
          <p:nvPr/>
        </p:nvSpPr>
        <p:spPr>
          <a:xfrm>
            <a:off x="3414319" y="4890123"/>
            <a:ext cx="232858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Arial"/>
                <a:ea typeface="+mn-ea"/>
                <a:cs typeface="+mn-cs"/>
              </a:rPr>
              <a:t>Scaled Business Model Innovation</a:t>
            </a:r>
          </a:p>
        </p:txBody>
      </p:sp>
      <p:pic>
        <p:nvPicPr>
          <p:cNvPr id="114" name="Picture 113">
            <a:extLst>
              <a:ext uri="{FF2B5EF4-FFF2-40B4-BE49-F238E27FC236}">
                <a16:creationId xmlns:a16="http://schemas.microsoft.com/office/drawing/2014/main" id="{0257101B-8379-4634-9780-251215CF94B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973280" y="4948420"/>
            <a:ext cx="473629" cy="473629"/>
          </a:xfrm>
          <a:prstGeom prst="rect">
            <a:avLst/>
          </a:prstGeom>
        </p:spPr>
      </p:pic>
      <p:sp>
        <p:nvSpPr>
          <p:cNvPr id="44" name="Rectangle: Single Corner Rounded 43">
            <a:extLst>
              <a:ext uri="{FF2B5EF4-FFF2-40B4-BE49-F238E27FC236}">
                <a16:creationId xmlns:a16="http://schemas.microsoft.com/office/drawing/2014/main" id="{88782F8A-D6E9-4249-9C3C-2008ABA7B455}"/>
              </a:ext>
            </a:extLst>
          </p:cNvPr>
          <p:cNvSpPr/>
          <p:nvPr/>
        </p:nvSpPr>
        <p:spPr>
          <a:xfrm>
            <a:off x="3353279" y="3076902"/>
            <a:ext cx="2449132" cy="1372118"/>
          </a:xfrm>
          <a:prstGeom prst="round1Rect">
            <a:avLst/>
          </a:prstGeom>
          <a:solidFill>
            <a:schemeClr val="tx1">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tx1"/>
              </a:solidFill>
              <a:effectLst/>
              <a:uLnTx/>
              <a:uFillTx/>
              <a:latin typeface="Arial"/>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Arial"/>
                <a:ea typeface="+mn-ea"/>
                <a:cs typeface="+mn-cs"/>
              </a:rPr>
              <a:t>Widespread </a:t>
            </a:r>
            <a:r>
              <a:rPr kumimoji="0" lang="en-US" sz="1400" b="0" i="0" u="none" strike="noStrike" kern="1200" cap="none" spc="0" normalizeH="0" baseline="0" noProof="0">
                <a:ln>
                  <a:noFill/>
                </a:ln>
                <a:solidFill>
                  <a:srgbClr val="000000"/>
                </a:solidFill>
                <a:effectLst/>
                <a:uLnTx/>
                <a:uFillTx/>
                <a:latin typeface="Arial"/>
                <a:ea typeface="+mn-ea"/>
                <a:cs typeface="+mn-cs"/>
              </a:rPr>
              <a:t>expectations for effortless and personalized solutions and experiences </a:t>
            </a:r>
          </a:p>
        </p:txBody>
      </p:sp>
      <p:sp>
        <p:nvSpPr>
          <p:cNvPr id="45" name="Rectangle: Single Corner Rounded 44">
            <a:extLst>
              <a:ext uri="{FF2B5EF4-FFF2-40B4-BE49-F238E27FC236}">
                <a16:creationId xmlns:a16="http://schemas.microsoft.com/office/drawing/2014/main" id="{287366FC-7BDB-4BD3-9F03-D08CF5953D6E}"/>
              </a:ext>
            </a:extLst>
          </p:cNvPr>
          <p:cNvSpPr/>
          <p:nvPr/>
        </p:nvSpPr>
        <p:spPr>
          <a:xfrm>
            <a:off x="3353279" y="1955126"/>
            <a:ext cx="2449132" cy="1280160"/>
          </a:xfrm>
          <a:prstGeom prst="round1Rect">
            <a:avLst/>
          </a:prstGeom>
          <a:solidFill>
            <a:srgbClr val="141B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46" name="TextBox 45">
            <a:extLst>
              <a:ext uri="{FF2B5EF4-FFF2-40B4-BE49-F238E27FC236}">
                <a16:creationId xmlns:a16="http://schemas.microsoft.com/office/drawing/2014/main" id="{0C9E64AF-E9A3-4C24-B46B-C2785FF25396}"/>
              </a:ext>
            </a:extLst>
          </p:cNvPr>
          <p:cNvSpPr txBox="1"/>
          <p:nvPr/>
        </p:nvSpPr>
        <p:spPr>
          <a:xfrm>
            <a:off x="3296393" y="2609451"/>
            <a:ext cx="25629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Simplification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and Ease</a:t>
            </a:r>
          </a:p>
        </p:txBody>
      </p:sp>
      <p:pic>
        <p:nvPicPr>
          <p:cNvPr id="47" name="Picture 46">
            <a:extLst>
              <a:ext uri="{FF2B5EF4-FFF2-40B4-BE49-F238E27FC236}">
                <a16:creationId xmlns:a16="http://schemas.microsoft.com/office/drawing/2014/main" id="{4E57EAFE-B312-4D0A-90DD-7A23C274417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393866" y="2054450"/>
            <a:ext cx="404124" cy="463969"/>
          </a:xfrm>
          <a:prstGeom prst="rect">
            <a:avLst/>
          </a:prstGeom>
        </p:spPr>
      </p:pic>
      <p:sp>
        <p:nvSpPr>
          <p:cNvPr id="49" name="Rectangle: Single Corner Rounded 48">
            <a:extLst>
              <a:ext uri="{FF2B5EF4-FFF2-40B4-BE49-F238E27FC236}">
                <a16:creationId xmlns:a16="http://schemas.microsoft.com/office/drawing/2014/main" id="{3CFEE214-F1E4-4283-B38B-56B5ED29EB5F}"/>
              </a:ext>
            </a:extLst>
          </p:cNvPr>
          <p:cNvSpPr/>
          <p:nvPr/>
        </p:nvSpPr>
        <p:spPr>
          <a:xfrm>
            <a:off x="467262" y="3027371"/>
            <a:ext cx="2449132" cy="1410745"/>
          </a:xfrm>
          <a:prstGeom prst="round1Rect">
            <a:avLst/>
          </a:prstGeom>
          <a:solidFill>
            <a:schemeClr val="tx1">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The growing sentiment that there is pervasive, relentless, and continuous volatility </a:t>
            </a:r>
          </a:p>
        </p:txBody>
      </p:sp>
      <p:sp>
        <p:nvSpPr>
          <p:cNvPr id="50" name="Rectangle: Single Corner Rounded 49">
            <a:extLst>
              <a:ext uri="{FF2B5EF4-FFF2-40B4-BE49-F238E27FC236}">
                <a16:creationId xmlns:a16="http://schemas.microsoft.com/office/drawing/2014/main" id="{0282A48E-3D19-4AB4-83D0-30E60AA2291A}"/>
              </a:ext>
            </a:extLst>
          </p:cNvPr>
          <p:cNvSpPr/>
          <p:nvPr/>
        </p:nvSpPr>
        <p:spPr>
          <a:xfrm>
            <a:off x="467262" y="1905596"/>
            <a:ext cx="2449132" cy="1280160"/>
          </a:xfrm>
          <a:prstGeom prst="round1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51" name="TextBox 50">
            <a:extLst>
              <a:ext uri="{FF2B5EF4-FFF2-40B4-BE49-F238E27FC236}">
                <a16:creationId xmlns:a16="http://schemas.microsoft.com/office/drawing/2014/main" id="{B536159F-4A42-4626-B8BD-3C03D8527F3D}"/>
              </a:ext>
            </a:extLst>
          </p:cNvPr>
          <p:cNvSpPr txBox="1"/>
          <p:nvPr/>
        </p:nvSpPr>
        <p:spPr>
          <a:xfrm>
            <a:off x="410376" y="2559921"/>
            <a:ext cx="25629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Persistent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Instability</a:t>
            </a:r>
          </a:p>
        </p:txBody>
      </p:sp>
      <p:pic>
        <p:nvPicPr>
          <p:cNvPr id="52" name="Picture 51">
            <a:extLst>
              <a:ext uri="{FF2B5EF4-FFF2-40B4-BE49-F238E27FC236}">
                <a16:creationId xmlns:a16="http://schemas.microsoft.com/office/drawing/2014/main" id="{E404513D-7CE1-4DDC-A321-17DD896DAC7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454963" y="2054450"/>
            <a:ext cx="497125" cy="462403"/>
          </a:xfrm>
          <a:prstGeom prst="rect">
            <a:avLst/>
          </a:prstGeom>
        </p:spPr>
      </p:pic>
      <p:sp>
        <p:nvSpPr>
          <p:cNvPr id="54" name="Rectangle: Single Corner Rounded 53">
            <a:extLst>
              <a:ext uri="{FF2B5EF4-FFF2-40B4-BE49-F238E27FC236}">
                <a16:creationId xmlns:a16="http://schemas.microsoft.com/office/drawing/2014/main" id="{92EC8E32-2FD0-4E60-9C91-3ABA65B26B95}"/>
              </a:ext>
            </a:extLst>
          </p:cNvPr>
          <p:cNvSpPr/>
          <p:nvPr/>
        </p:nvSpPr>
        <p:spPr>
          <a:xfrm>
            <a:off x="6239296" y="3076902"/>
            <a:ext cx="2449132" cy="1372118"/>
          </a:xfrm>
          <a:prstGeom prst="round1Rect">
            <a:avLst/>
          </a:prstGeom>
          <a:solidFill>
            <a:schemeClr val="tx1">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7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Calibri" panose="020F0502020204030204" pitchFamily="34" charset="0"/>
              <a:cs typeface="+mn-cs"/>
            </a:endParaRPr>
          </a:p>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Calibri" panose="020F0502020204030204" pitchFamily="34" charset="0"/>
                <a:cs typeface="+mn-cs"/>
              </a:rPr>
              <a:t>Mandates for speed, efficiency, and resiliency are requiring a digitally empowered workforce</a:t>
            </a:r>
            <a:endParaRPr kumimoji="0" lang="en-US" sz="1400" b="1" i="0" u="none" strike="noStrike" kern="1200" cap="none" spc="0" normalizeH="0" baseline="0" noProof="0">
              <a:ln>
                <a:noFill/>
              </a:ln>
              <a:solidFill>
                <a:srgbClr val="141B4D"/>
              </a:solidFill>
              <a:effectLst/>
              <a:uLnTx/>
              <a:uFillTx/>
              <a:latin typeface="Arial"/>
              <a:ea typeface="+mn-ea"/>
              <a:cs typeface="+mn-cs"/>
            </a:endParaRPr>
          </a:p>
        </p:txBody>
      </p:sp>
      <p:sp>
        <p:nvSpPr>
          <p:cNvPr id="55" name="Rectangle: Single Corner Rounded 54">
            <a:extLst>
              <a:ext uri="{FF2B5EF4-FFF2-40B4-BE49-F238E27FC236}">
                <a16:creationId xmlns:a16="http://schemas.microsoft.com/office/drawing/2014/main" id="{B32F0947-48F7-4A8D-982E-AAFF1B6C7A6B}"/>
              </a:ext>
            </a:extLst>
          </p:cNvPr>
          <p:cNvSpPr/>
          <p:nvPr/>
        </p:nvSpPr>
        <p:spPr>
          <a:xfrm>
            <a:off x="6239296" y="1955126"/>
            <a:ext cx="2449132" cy="1280160"/>
          </a:xfrm>
          <a:prstGeom prst="round1Rect">
            <a:avLst/>
          </a:prstGeom>
          <a:solidFill>
            <a:srgbClr val="1F74D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56" name="TextBox 55">
            <a:extLst>
              <a:ext uri="{FF2B5EF4-FFF2-40B4-BE49-F238E27FC236}">
                <a16:creationId xmlns:a16="http://schemas.microsoft.com/office/drawing/2014/main" id="{2EED860A-CF43-4448-8383-F6AF9D199481}"/>
              </a:ext>
            </a:extLst>
          </p:cNvPr>
          <p:cNvSpPr txBox="1"/>
          <p:nvPr/>
        </p:nvSpPr>
        <p:spPr>
          <a:xfrm>
            <a:off x="6182410" y="2609451"/>
            <a:ext cx="2562904"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Bionic Operating Models</a:t>
            </a:r>
          </a:p>
        </p:txBody>
      </p:sp>
      <p:pic>
        <p:nvPicPr>
          <p:cNvPr id="57" name="Picture 56">
            <a:extLst>
              <a:ext uri="{FF2B5EF4-FFF2-40B4-BE49-F238E27FC236}">
                <a16:creationId xmlns:a16="http://schemas.microsoft.com/office/drawing/2014/main" id="{A776ED25-7DC8-4E8B-8086-604AB120D5E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261800" y="2054450"/>
            <a:ext cx="404124" cy="457292"/>
          </a:xfrm>
          <a:prstGeom prst="rect">
            <a:avLst/>
          </a:prstGeom>
        </p:spPr>
      </p:pic>
      <p:pic>
        <p:nvPicPr>
          <p:cNvPr id="58" name="Picture 57">
            <a:extLst>
              <a:ext uri="{FF2B5EF4-FFF2-40B4-BE49-F238E27FC236}">
                <a16:creationId xmlns:a16="http://schemas.microsoft.com/office/drawing/2014/main" id="{8CBBEE23-901E-48AB-B0B9-0B70D85FF3A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688584" y="4948419"/>
            <a:ext cx="473629" cy="473629"/>
          </a:xfrm>
          <a:prstGeom prst="rect">
            <a:avLst/>
          </a:prstGeom>
        </p:spPr>
      </p:pic>
      <p:sp>
        <p:nvSpPr>
          <p:cNvPr id="25" name="Isosceles Triangle 24">
            <a:extLst>
              <a:ext uri="{FF2B5EF4-FFF2-40B4-BE49-F238E27FC236}">
                <a16:creationId xmlns:a16="http://schemas.microsoft.com/office/drawing/2014/main" id="{03B5C302-4D44-437D-97AE-47D58F4037B9}"/>
              </a:ext>
            </a:extLst>
          </p:cNvPr>
          <p:cNvSpPr/>
          <p:nvPr/>
        </p:nvSpPr>
        <p:spPr>
          <a:xfrm rot="5400000">
            <a:off x="2704451" y="3249346"/>
            <a:ext cx="889518" cy="25503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err="1">
              <a:solidFill>
                <a:schemeClr val="bg1"/>
              </a:solidFill>
            </a:endParaRPr>
          </a:p>
        </p:txBody>
      </p:sp>
      <p:sp>
        <p:nvSpPr>
          <p:cNvPr id="26" name="Isosceles Triangle 25">
            <a:extLst>
              <a:ext uri="{FF2B5EF4-FFF2-40B4-BE49-F238E27FC236}">
                <a16:creationId xmlns:a16="http://schemas.microsoft.com/office/drawing/2014/main" id="{6E457B1F-E708-43D9-A907-CFF4437B03F0}"/>
              </a:ext>
            </a:extLst>
          </p:cNvPr>
          <p:cNvSpPr/>
          <p:nvPr/>
        </p:nvSpPr>
        <p:spPr>
          <a:xfrm rot="5400000">
            <a:off x="5585050" y="3249346"/>
            <a:ext cx="889518" cy="25503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err="1">
              <a:solidFill>
                <a:schemeClr val="bg1"/>
              </a:solidFill>
            </a:endParaRPr>
          </a:p>
        </p:txBody>
      </p:sp>
    </p:spTree>
    <p:extLst>
      <p:ext uri="{BB962C8B-B14F-4D97-AF65-F5344CB8AC3E}">
        <p14:creationId xmlns:p14="http://schemas.microsoft.com/office/powerpoint/2010/main" val="3862620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517685F-8D14-402A-8400-C532ADD1D900}"/>
              </a:ext>
            </a:extLst>
          </p:cNvPr>
          <p:cNvGraphicFramePr>
            <a:graphicFrameLocks noChangeAspect="1"/>
          </p:cNvGraphicFramePr>
          <p:nvPr>
            <p:custDataLst>
              <p:tags r:id="rId1"/>
            </p:custDataLst>
            <p:extLst>
              <p:ext uri="{D42A27DB-BD31-4B8C-83A1-F6EECF244321}">
                <p14:modId xmlns:p14="http://schemas.microsoft.com/office/powerpoint/2010/main" val="1974233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4517685F-8D14-402A-8400-C532ADD1D9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6" name="Rectangle 65">
            <a:extLst>
              <a:ext uri="{FF2B5EF4-FFF2-40B4-BE49-F238E27FC236}">
                <a16:creationId xmlns:a16="http://schemas.microsoft.com/office/drawing/2014/main" id="{AA903462-1FED-461C-B25F-44D93ADDA9BE}"/>
              </a:ext>
            </a:extLst>
          </p:cNvPr>
          <p:cNvSpPr/>
          <p:nvPr/>
        </p:nvSpPr>
        <p:spPr>
          <a:xfrm>
            <a:off x="4718248" y="1948045"/>
            <a:ext cx="4216252" cy="3518945"/>
          </a:xfrm>
          <a:prstGeom prst="rect">
            <a:avLst/>
          </a:prstGeom>
          <a:solidFill>
            <a:srgbClr val="F2F2F2"/>
          </a:solidFill>
          <a:ln>
            <a:solidFill>
              <a:srgbClr val="141B4D"/>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50" b="1" i="0" u="none" strike="noStrike" kern="1200" cap="none" spc="0" normalizeH="0" baseline="0" noProof="0">
              <a:ln>
                <a:noFill/>
              </a:ln>
              <a:solidFill>
                <a:srgbClr val="141B4D"/>
              </a:solidFill>
              <a:effectLst/>
              <a:uLnTx/>
              <a:uFillTx/>
              <a:latin typeface="Arial"/>
              <a:ea typeface="+mn-ea"/>
              <a:cs typeface="+mn-cs"/>
            </a:endParaRPr>
          </a:p>
        </p:txBody>
      </p:sp>
      <p:sp>
        <p:nvSpPr>
          <p:cNvPr id="7" name="Rectangle 6">
            <a:extLst>
              <a:ext uri="{FF2B5EF4-FFF2-40B4-BE49-F238E27FC236}">
                <a16:creationId xmlns:a16="http://schemas.microsoft.com/office/drawing/2014/main" id="{318945B8-2410-459E-9C35-4C9998705B48}"/>
              </a:ext>
            </a:extLst>
          </p:cNvPr>
          <p:cNvSpPr/>
          <p:nvPr/>
        </p:nvSpPr>
        <p:spPr>
          <a:xfrm>
            <a:off x="155051" y="1299958"/>
            <a:ext cx="1672697" cy="5728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a:ea typeface="+mn-ea"/>
                <a:cs typeface="+mn-cs"/>
              </a:rPr>
              <a:t>24-hr cycle of news and social media</a:t>
            </a:r>
          </a:p>
        </p:txBody>
      </p:sp>
      <p:sp>
        <p:nvSpPr>
          <p:cNvPr id="47" name="Rectangle 46">
            <a:extLst>
              <a:ext uri="{FF2B5EF4-FFF2-40B4-BE49-F238E27FC236}">
                <a16:creationId xmlns:a16="http://schemas.microsoft.com/office/drawing/2014/main" id="{666A2BA5-F446-47D7-BC7B-6AB289991C92}"/>
              </a:ext>
            </a:extLst>
          </p:cNvPr>
          <p:cNvSpPr/>
          <p:nvPr/>
        </p:nvSpPr>
        <p:spPr>
          <a:xfrm>
            <a:off x="285943" y="5729356"/>
            <a:ext cx="1384781" cy="619497"/>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B09DFF00-2084-4386-A01B-C95B0CE8C933}"/>
              </a:ext>
            </a:extLst>
          </p:cNvPr>
          <p:cNvSpPr/>
          <p:nvPr/>
        </p:nvSpPr>
        <p:spPr>
          <a:xfrm>
            <a:off x="222163" y="5650006"/>
            <a:ext cx="8672042" cy="7772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3" name="Title 2">
            <a:extLst>
              <a:ext uri="{FF2B5EF4-FFF2-40B4-BE49-F238E27FC236}">
                <a16:creationId xmlns:a16="http://schemas.microsoft.com/office/drawing/2014/main" id="{DB5E5A86-FFEF-48BE-A4A5-83F7F94D2150}"/>
              </a:ext>
            </a:extLst>
          </p:cNvPr>
          <p:cNvSpPr>
            <a:spLocks noGrp="1"/>
          </p:cNvSpPr>
          <p:nvPr>
            <p:ph type="title"/>
          </p:nvPr>
        </p:nvSpPr>
        <p:spPr>
          <a:xfrm>
            <a:off x="323852" y="240486"/>
            <a:ext cx="8496299" cy="814545"/>
          </a:xfrm>
        </p:spPr>
        <p:txBody>
          <a:bodyPr vert="horz"/>
          <a:lstStyle/>
          <a:p>
            <a:r>
              <a:rPr lang="en-US" sz="2400" b="0"/>
              <a:t>Ongoing and increased awareness of crisis and change is creating a sense of </a:t>
            </a:r>
            <a:r>
              <a:rPr lang="en-US" sz="2400" i="1"/>
              <a:t>Persistent Instability</a:t>
            </a:r>
            <a:endParaRPr lang="en-US" sz="2400"/>
          </a:p>
        </p:txBody>
      </p:sp>
      <p:sp>
        <p:nvSpPr>
          <p:cNvPr id="44" name="TextBox 43">
            <a:extLst>
              <a:ext uri="{FF2B5EF4-FFF2-40B4-BE49-F238E27FC236}">
                <a16:creationId xmlns:a16="http://schemas.microsoft.com/office/drawing/2014/main" id="{EEDE0F99-A4FF-467E-B1AF-32EEADE7CCA7}"/>
              </a:ext>
            </a:extLst>
          </p:cNvPr>
          <p:cNvSpPr txBox="1"/>
          <p:nvPr/>
        </p:nvSpPr>
        <p:spPr>
          <a:xfrm>
            <a:off x="2230142" y="2203491"/>
            <a:ext cx="1832291" cy="3338286"/>
          </a:xfrm>
          <a:prstGeom prst="rect">
            <a:avLst/>
          </a:prstGeom>
          <a:noFill/>
        </p:spPr>
        <p:txBody>
          <a:bodyPr wrap="square" anchor="ctr">
            <a:spAutoFit/>
          </a:bodyPr>
          <a:lstStyle/>
          <a:p>
            <a:pPr marL="0" marR="0" lvl="0" indent="0" algn="ctr" defTabSz="914400" rtl="0" eaLnBrk="1" fontAlgn="auto" latinLnBrk="0" hangingPunct="1">
              <a:lnSpc>
                <a:spcPts val="1400"/>
              </a:lnSpc>
              <a:spcBef>
                <a:spcPts val="0"/>
              </a:spcBef>
              <a:spcAft>
                <a:spcPts val="300"/>
              </a:spcAft>
              <a:buClrTx/>
              <a:buSzTx/>
              <a:buFontTx/>
              <a:buNone/>
              <a:tabLst/>
              <a:defRPr/>
            </a:pPr>
            <a:r>
              <a:rPr kumimoji="0" lang="en-US" sz="1150" b="0" i="1" u="none" strike="noStrike" kern="1200" cap="none" spc="0" normalizeH="0" baseline="0" noProof="0">
                <a:ln>
                  <a:noFill/>
                </a:ln>
                <a:solidFill>
                  <a:srgbClr val="000000"/>
                </a:solidFill>
                <a:effectLst/>
                <a:uLnTx/>
                <a:uFillTx/>
                <a:latin typeface="Arial"/>
                <a:ea typeface="+mn-ea"/>
                <a:cs typeface="Arial"/>
              </a:rPr>
              <a:t>Heightened stress levels</a:t>
            </a:r>
          </a:p>
          <a:p>
            <a:pPr marL="0" marR="0" lvl="0" indent="0" algn="ctr" defTabSz="914400" rtl="0" eaLnBrk="1" fontAlgn="auto" latinLnBrk="0" hangingPunct="1">
              <a:lnSpc>
                <a:spcPts val="1400"/>
              </a:lnSpc>
              <a:spcBef>
                <a:spcPts val="0"/>
              </a:spcBef>
              <a:spcAft>
                <a:spcPts val="300"/>
              </a:spcAft>
              <a:buClrTx/>
              <a:buSzTx/>
              <a:buFontTx/>
              <a:buNone/>
              <a:tabLst/>
              <a:defRPr/>
            </a:pPr>
            <a:endParaRPr lang="en-US" sz="1150" i="1">
              <a:solidFill>
                <a:srgbClr val="000000"/>
              </a:solidFill>
              <a:latin typeface="Arial"/>
              <a:cs typeface="Arial"/>
            </a:endParaRPr>
          </a:p>
          <a:p>
            <a:pPr marL="0" marR="0" lvl="0" indent="0" algn="ctr" defTabSz="914400" rtl="0" eaLnBrk="1" fontAlgn="auto" latinLnBrk="0" hangingPunct="1">
              <a:lnSpc>
                <a:spcPts val="1400"/>
              </a:lnSpc>
              <a:spcBef>
                <a:spcPts val="0"/>
              </a:spcBef>
              <a:spcAft>
                <a:spcPts val="300"/>
              </a:spcAft>
              <a:buClrTx/>
              <a:buSzTx/>
              <a:buFontTx/>
              <a:buNone/>
              <a:tabLst/>
              <a:defRPr/>
            </a:pPr>
            <a:r>
              <a:rPr lang="en-US" sz="1150" i="1">
                <a:solidFill>
                  <a:srgbClr val="000000"/>
                </a:solidFill>
                <a:latin typeface="Arial"/>
                <a:cs typeface="Arial"/>
              </a:rPr>
              <a:t>Increased pessimism about the future</a:t>
            </a:r>
            <a:endParaRPr kumimoji="0" lang="en-US" sz="1150" b="0" i="1" u="none" strike="noStrike" kern="1200" cap="none" spc="0" normalizeH="0" baseline="0" noProof="0">
              <a:ln>
                <a:noFill/>
              </a:ln>
              <a:solidFill>
                <a:srgbClr val="000000"/>
              </a:solidFill>
              <a:effectLst/>
              <a:uLnTx/>
              <a:uFillTx/>
              <a:latin typeface="Arial"/>
              <a:ea typeface="+mn-ea"/>
              <a:cs typeface="Arial"/>
            </a:endParaRPr>
          </a:p>
          <a:p>
            <a:pPr marL="0" marR="0" lvl="0" indent="0" algn="ctr" defTabSz="914400" rtl="0" eaLnBrk="1" fontAlgn="auto" latinLnBrk="0" hangingPunct="1">
              <a:lnSpc>
                <a:spcPts val="1400"/>
              </a:lnSpc>
              <a:spcBef>
                <a:spcPts val="0"/>
              </a:spcBef>
              <a:spcAft>
                <a:spcPts val="300"/>
              </a:spcAft>
              <a:buClrTx/>
              <a:buSzTx/>
              <a:buFontTx/>
              <a:buNone/>
              <a:tabLst/>
              <a:defRPr/>
            </a:pPr>
            <a:endParaRPr lang="en-US" sz="1150" i="1">
              <a:solidFill>
                <a:srgbClr val="000000"/>
              </a:solidFill>
              <a:latin typeface="Arial"/>
              <a:cs typeface="Arial"/>
            </a:endParaRPr>
          </a:p>
          <a:p>
            <a:pPr marL="0" marR="0" lvl="0" indent="0" algn="ctr" defTabSz="914400" rtl="0" eaLnBrk="1" fontAlgn="auto" latinLnBrk="0" hangingPunct="1">
              <a:lnSpc>
                <a:spcPts val="1400"/>
              </a:lnSpc>
              <a:spcBef>
                <a:spcPts val="0"/>
              </a:spcBef>
              <a:spcAft>
                <a:spcPts val="300"/>
              </a:spcAft>
              <a:buClrTx/>
              <a:buSzTx/>
              <a:buFontTx/>
              <a:buNone/>
              <a:tabLst/>
              <a:defRPr/>
            </a:pPr>
            <a:r>
              <a:rPr lang="en-US" sz="1150" i="1">
                <a:solidFill>
                  <a:srgbClr val="000000"/>
                </a:solidFill>
                <a:latin typeface="Arial"/>
                <a:cs typeface="Arial"/>
              </a:rPr>
              <a:t>Difficulty making decisions</a:t>
            </a:r>
          </a:p>
          <a:p>
            <a:pPr marL="0" marR="0" lvl="0" indent="0" algn="ctr" defTabSz="914400" rtl="0" eaLnBrk="1" fontAlgn="auto" latinLnBrk="0" hangingPunct="1">
              <a:lnSpc>
                <a:spcPts val="1400"/>
              </a:lnSpc>
              <a:spcBef>
                <a:spcPts val="0"/>
              </a:spcBef>
              <a:spcAft>
                <a:spcPts val="300"/>
              </a:spcAft>
              <a:buClrTx/>
              <a:buSzTx/>
              <a:buFontTx/>
              <a:buNone/>
              <a:tabLst/>
              <a:defRPr/>
            </a:pPr>
            <a:endParaRPr lang="en-US" sz="1150" i="1">
              <a:solidFill>
                <a:srgbClr val="000000"/>
              </a:solidFill>
              <a:latin typeface="Arial"/>
              <a:cs typeface="Arial"/>
            </a:endParaRPr>
          </a:p>
          <a:p>
            <a:pPr marL="0" marR="0" lvl="0" indent="0" algn="ctr" defTabSz="914400" rtl="0" eaLnBrk="1" fontAlgn="auto" latinLnBrk="0" hangingPunct="1">
              <a:lnSpc>
                <a:spcPts val="1400"/>
              </a:lnSpc>
              <a:spcBef>
                <a:spcPts val="0"/>
              </a:spcBef>
              <a:spcAft>
                <a:spcPts val="300"/>
              </a:spcAft>
              <a:buClrTx/>
              <a:buSzTx/>
              <a:buFontTx/>
              <a:buNone/>
              <a:tabLst/>
              <a:defRPr/>
            </a:pPr>
            <a:r>
              <a:rPr lang="en-US" sz="1150" i="1">
                <a:solidFill>
                  <a:srgbClr val="000000"/>
                </a:solidFill>
                <a:latin typeface="Arial"/>
                <a:cs typeface="Arial"/>
              </a:rPr>
              <a:t>Diminished trust in institutions</a:t>
            </a:r>
          </a:p>
          <a:p>
            <a:pPr marL="0" marR="0" lvl="0" indent="0" algn="ctr" defTabSz="914400" rtl="0" eaLnBrk="1" fontAlgn="auto" latinLnBrk="0" hangingPunct="1">
              <a:lnSpc>
                <a:spcPts val="1400"/>
              </a:lnSpc>
              <a:spcBef>
                <a:spcPts val="0"/>
              </a:spcBef>
              <a:spcAft>
                <a:spcPts val="300"/>
              </a:spcAft>
              <a:buClrTx/>
              <a:buSzTx/>
              <a:buFontTx/>
              <a:buNone/>
              <a:tabLst/>
              <a:defRPr/>
            </a:pPr>
            <a:endParaRPr lang="en-US" sz="1150" i="1">
              <a:solidFill>
                <a:srgbClr val="000000"/>
              </a:solidFill>
              <a:latin typeface="Arial"/>
              <a:cs typeface="Arial"/>
            </a:endParaRPr>
          </a:p>
          <a:p>
            <a:pPr marL="0" marR="0" lvl="0" indent="0" algn="ctr" defTabSz="914400" rtl="0" eaLnBrk="1" fontAlgn="auto" latinLnBrk="0" hangingPunct="1">
              <a:lnSpc>
                <a:spcPts val="1400"/>
              </a:lnSpc>
              <a:spcBef>
                <a:spcPts val="0"/>
              </a:spcBef>
              <a:spcAft>
                <a:spcPts val="300"/>
              </a:spcAft>
              <a:buClrTx/>
              <a:buSzTx/>
              <a:buFontTx/>
              <a:buNone/>
              <a:tabLst/>
              <a:defRPr/>
            </a:pPr>
            <a:r>
              <a:rPr lang="en-US" sz="1150" i="1">
                <a:solidFill>
                  <a:srgbClr val="000000"/>
                </a:solidFill>
                <a:latin typeface="Arial"/>
                <a:cs typeface="Arial"/>
              </a:rPr>
              <a:t>Enhanced desire for greater purpose</a:t>
            </a:r>
          </a:p>
          <a:p>
            <a:pPr marL="0" marR="0" lvl="0" indent="0" algn="ctr" defTabSz="914400" rtl="0" eaLnBrk="1" fontAlgn="auto" latinLnBrk="0" hangingPunct="1">
              <a:lnSpc>
                <a:spcPts val="1400"/>
              </a:lnSpc>
              <a:spcBef>
                <a:spcPts val="0"/>
              </a:spcBef>
              <a:spcAft>
                <a:spcPts val="300"/>
              </a:spcAft>
              <a:buClrTx/>
              <a:buSzTx/>
              <a:buFontTx/>
              <a:buNone/>
              <a:tabLst/>
              <a:defRPr/>
            </a:pPr>
            <a:endParaRPr lang="en-US" sz="1150" i="1">
              <a:solidFill>
                <a:srgbClr val="000000"/>
              </a:solidFill>
              <a:latin typeface="Arial"/>
              <a:cs typeface="Arial"/>
            </a:endParaRPr>
          </a:p>
          <a:p>
            <a:pPr marL="0" marR="0" lvl="0" indent="0" algn="ctr" defTabSz="914400" rtl="0" eaLnBrk="1" fontAlgn="auto" latinLnBrk="0" hangingPunct="1">
              <a:lnSpc>
                <a:spcPts val="1400"/>
              </a:lnSpc>
              <a:spcBef>
                <a:spcPts val="0"/>
              </a:spcBef>
              <a:spcAft>
                <a:spcPts val="300"/>
              </a:spcAft>
              <a:buClrTx/>
              <a:buSzTx/>
              <a:buFontTx/>
              <a:buNone/>
              <a:tabLst/>
              <a:defRPr/>
            </a:pPr>
            <a:r>
              <a:rPr lang="en-US" sz="1150" i="1">
                <a:solidFill>
                  <a:srgbClr val="000000"/>
                </a:solidFill>
                <a:latin typeface="Arial"/>
                <a:cs typeface="Arial"/>
              </a:rPr>
              <a:t>Seeking continued flexibility</a:t>
            </a:r>
          </a:p>
        </p:txBody>
      </p:sp>
      <p:pic>
        <p:nvPicPr>
          <p:cNvPr id="107" name="Picture 106">
            <a:extLst>
              <a:ext uri="{FF2B5EF4-FFF2-40B4-BE49-F238E27FC236}">
                <a16:creationId xmlns:a16="http://schemas.microsoft.com/office/drawing/2014/main" id="{059271FE-9607-4CBE-9275-5934B729025C}"/>
              </a:ext>
            </a:extLst>
          </p:cNvPr>
          <p:cNvPicPr>
            <a:picLocks noChangeAspect="1"/>
          </p:cNvPicPr>
          <p:nvPr/>
        </p:nvPicPr>
        <p:blipFill>
          <a:blip r:embed="rId6">
            <a:duotone>
              <a:schemeClr val="accent2">
                <a:shade val="45000"/>
                <a:satMod val="135000"/>
              </a:schemeClr>
              <a:prstClr val="white"/>
            </a:duotone>
            <a:alphaModFix amt="70000"/>
          </a:blip>
          <a:stretch>
            <a:fillRect/>
          </a:stretch>
        </p:blipFill>
        <p:spPr>
          <a:xfrm>
            <a:off x="5053935" y="4473724"/>
            <a:ext cx="663086" cy="663086"/>
          </a:xfrm>
          <a:prstGeom prst="rect">
            <a:avLst/>
          </a:prstGeom>
        </p:spPr>
      </p:pic>
      <p:pic>
        <p:nvPicPr>
          <p:cNvPr id="108" name="Picture 107">
            <a:extLst>
              <a:ext uri="{FF2B5EF4-FFF2-40B4-BE49-F238E27FC236}">
                <a16:creationId xmlns:a16="http://schemas.microsoft.com/office/drawing/2014/main" id="{A827C2F9-0B8D-4002-B7BD-4F2CEA455704}"/>
              </a:ext>
            </a:extLst>
          </p:cNvPr>
          <p:cNvPicPr>
            <a:picLocks noChangeAspect="1"/>
          </p:cNvPicPr>
          <p:nvPr/>
        </p:nvPicPr>
        <p:blipFill>
          <a:blip r:embed="rId7">
            <a:duotone>
              <a:schemeClr val="accent2">
                <a:shade val="45000"/>
                <a:satMod val="135000"/>
              </a:schemeClr>
              <a:prstClr val="white"/>
            </a:duotone>
            <a:alphaModFix amt="70000"/>
          </a:blip>
          <a:stretch>
            <a:fillRect/>
          </a:stretch>
        </p:blipFill>
        <p:spPr>
          <a:xfrm>
            <a:off x="5037269" y="3272169"/>
            <a:ext cx="696419" cy="696419"/>
          </a:xfrm>
          <a:prstGeom prst="rect">
            <a:avLst/>
          </a:prstGeom>
        </p:spPr>
      </p:pic>
      <p:sp>
        <p:nvSpPr>
          <p:cNvPr id="113" name="TextBox 112">
            <a:extLst>
              <a:ext uri="{FF2B5EF4-FFF2-40B4-BE49-F238E27FC236}">
                <a16:creationId xmlns:a16="http://schemas.microsoft.com/office/drawing/2014/main" id="{C7B80589-36AC-428A-A4D7-2D61A709A0E9}"/>
              </a:ext>
            </a:extLst>
          </p:cNvPr>
          <p:cNvSpPr txBox="1"/>
          <p:nvPr/>
        </p:nvSpPr>
        <p:spPr>
          <a:xfrm>
            <a:off x="381145" y="5874488"/>
            <a:ext cx="1159122" cy="298351"/>
          </a:xfrm>
          <a:prstGeom prst="rect">
            <a:avLst/>
          </a:prstGeom>
          <a:noFill/>
        </p:spPr>
        <p:txBody>
          <a:bodyPr wrap="square">
            <a:spAutoFit/>
          </a:bodyPr>
          <a:lstStyle/>
          <a:p>
            <a:pPr marL="0" marR="0" lvl="0" indent="0" algn="ctr" defTabSz="457200" rtl="0" eaLnBrk="1" fontAlgn="auto" latinLnBrk="0" hangingPunct="1">
              <a:lnSpc>
                <a:spcPct val="112000"/>
              </a:lnSpc>
              <a:spcBef>
                <a:spcPts val="0"/>
              </a:spcBef>
              <a:spcAft>
                <a:spcPts val="0"/>
              </a:spcAft>
              <a:buClrTx/>
              <a:buSzTx/>
              <a:buFontTx/>
              <a:buNone/>
              <a:tabLst/>
              <a:defRPr/>
            </a:pPr>
            <a:r>
              <a:rPr kumimoji="0" lang="en-US" sz="1300" b="1" i="0" u="none" strike="noStrike" kern="1200" cap="none" spc="0" normalizeH="0" baseline="0" noProof="0">
                <a:ln>
                  <a:noFill/>
                </a:ln>
                <a:solidFill>
                  <a:srgbClr val="141B4D"/>
                </a:solidFill>
                <a:effectLst/>
                <a:uLnTx/>
                <a:uFillTx/>
                <a:latin typeface="Arial"/>
                <a:ea typeface="+mn-ea"/>
                <a:cs typeface="Times New Roman" panose="02020603050405020304" pitchFamily="18" charset="0"/>
              </a:rPr>
              <a:t>Implication</a:t>
            </a:r>
          </a:p>
        </p:txBody>
      </p:sp>
      <p:sp>
        <p:nvSpPr>
          <p:cNvPr id="114" name="TextBox 113">
            <a:extLst>
              <a:ext uri="{FF2B5EF4-FFF2-40B4-BE49-F238E27FC236}">
                <a16:creationId xmlns:a16="http://schemas.microsoft.com/office/drawing/2014/main" id="{CD0BB096-A6F0-4C96-8887-DD1BB13A036F}"/>
              </a:ext>
            </a:extLst>
          </p:cNvPr>
          <p:cNvSpPr txBox="1"/>
          <p:nvPr/>
        </p:nvSpPr>
        <p:spPr>
          <a:xfrm>
            <a:off x="1781313" y="5702971"/>
            <a:ext cx="7112891" cy="696281"/>
          </a:xfrm>
          <a:prstGeom prst="rect">
            <a:avLst/>
          </a:prstGeom>
          <a:noFill/>
        </p:spPr>
        <p:txBody>
          <a:bodyPr wrap="square">
            <a:spAutoFit/>
          </a:bodyPr>
          <a:lstStyle/>
          <a:p>
            <a:pPr marL="0" marR="0" lvl="0" indent="0" algn="l" defTabSz="685800" rtl="0" eaLnBrk="1" fontAlgn="base" latinLnBrk="0" hangingPunct="1">
              <a:lnSpc>
                <a:spcPct val="112000"/>
              </a:lnSpc>
              <a:spcBef>
                <a:spcPts val="0"/>
              </a:spcBef>
              <a:spcAft>
                <a:spcPts val="9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As </a:t>
            </a:r>
            <a:r>
              <a:rPr kumimoji="0" lang="en-US" sz="1200" b="0" i="0" u="none" strike="noStrike" kern="1200" cap="none" spc="0" normalizeH="0" baseline="0" noProof="0">
                <a:ln>
                  <a:noFill/>
                </a:ln>
                <a:effectLst/>
                <a:uLnTx/>
                <a:uFillTx/>
                <a:latin typeface="Arial"/>
                <a:ea typeface="+mn-ea"/>
                <a:cs typeface="+mn-cs"/>
              </a:rPr>
              <a:t>people</a:t>
            </a:r>
            <a:r>
              <a:rPr kumimoji="0" lang="en-US" sz="1200" b="0" i="0" u="none" strike="noStrike" kern="1200" cap="none" spc="0" normalizeH="0" baseline="0" noProof="0">
                <a:ln>
                  <a:noFill/>
                </a:ln>
                <a:solidFill>
                  <a:srgbClr val="000000"/>
                </a:solidFill>
                <a:effectLst/>
                <a:uLnTx/>
                <a:uFillTx/>
                <a:latin typeface="Arial"/>
                <a:ea typeface="+mn-ea"/>
                <a:cs typeface="+mn-cs"/>
              </a:rPr>
              <a:t> look to non-traditional sources for reassurance and stability, companies who fail to put action behind their values risk fading into the background. </a:t>
            </a:r>
            <a:r>
              <a:rPr lang="en-US" sz="1200">
                <a:solidFill>
                  <a:srgbClr val="000000"/>
                </a:solidFill>
                <a:latin typeface="Arial"/>
              </a:rPr>
              <a:t>Those able to live into missions that are centered around providing value that goes beyond financial and monetary gain will be advantaged. </a:t>
            </a:r>
            <a:endParaRPr kumimoji="0" lang="en-US" sz="1200" b="0" i="0" u="none" strike="noStrike" kern="1200" cap="none" spc="0" normalizeH="0" baseline="0" noProof="0">
              <a:ln>
                <a:noFill/>
              </a:ln>
              <a:solidFill>
                <a:srgbClr val="000000"/>
              </a:solidFill>
              <a:effectLst/>
              <a:highlight>
                <a:srgbClr val="FFFF00"/>
              </a:highlight>
              <a:uLnTx/>
              <a:uFillTx/>
              <a:latin typeface="Arial"/>
              <a:ea typeface="+mn-ea"/>
              <a:cs typeface="+mn-cs"/>
            </a:endParaRPr>
          </a:p>
        </p:txBody>
      </p:sp>
      <p:cxnSp>
        <p:nvCxnSpPr>
          <p:cNvPr id="13" name="Straight Connector 12">
            <a:extLst>
              <a:ext uri="{FF2B5EF4-FFF2-40B4-BE49-F238E27FC236}">
                <a16:creationId xmlns:a16="http://schemas.microsoft.com/office/drawing/2014/main" id="{AC0E4F54-0F64-45C4-87C1-6A65924CEA4F}"/>
              </a:ext>
            </a:extLst>
          </p:cNvPr>
          <p:cNvCxnSpPr>
            <a:cxnSpLocks/>
          </p:cNvCxnSpPr>
          <p:nvPr/>
        </p:nvCxnSpPr>
        <p:spPr>
          <a:xfrm>
            <a:off x="1759270" y="5729356"/>
            <a:ext cx="0" cy="60833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4FFFB6E8-1473-4626-8070-3C6679A8A0CE}"/>
              </a:ext>
            </a:extLst>
          </p:cNvPr>
          <p:cNvGrpSpPr/>
          <p:nvPr/>
        </p:nvGrpSpPr>
        <p:grpSpPr>
          <a:xfrm>
            <a:off x="173570" y="2275938"/>
            <a:ext cx="1654178" cy="465561"/>
            <a:chOff x="238920" y="2184498"/>
            <a:chExt cx="1448562" cy="465561"/>
          </a:xfrm>
        </p:grpSpPr>
        <p:sp>
          <p:nvSpPr>
            <p:cNvPr id="46" name="Rectangle 45">
              <a:extLst>
                <a:ext uri="{FF2B5EF4-FFF2-40B4-BE49-F238E27FC236}">
                  <a16:creationId xmlns:a16="http://schemas.microsoft.com/office/drawing/2014/main" id="{EC71CE6E-B96F-4E23-B0EE-9D83BD0834DC}"/>
                </a:ext>
              </a:extLst>
            </p:cNvPr>
            <p:cNvSpPr/>
            <p:nvPr/>
          </p:nvSpPr>
          <p:spPr>
            <a:xfrm>
              <a:off x="238920" y="2184498"/>
              <a:ext cx="1448562" cy="442715"/>
            </a:xfrm>
            <a:prstGeom prst="rect">
              <a:avLst/>
            </a:prstGeom>
            <a:solidFill>
              <a:schemeClr val="bg1">
                <a:lumMod val="9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150" b="0" i="0" u="none" strike="noStrike" kern="1200" cap="none" spc="0" normalizeH="0" baseline="0" noProof="0" err="1">
                <a:ln>
                  <a:noFill/>
                </a:ln>
                <a:solidFill>
                  <a:srgbClr val="FFFFFF"/>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2BC4171-8C8F-492A-96FB-217DE656C1FB}"/>
                </a:ext>
              </a:extLst>
            </p:cNvPr>
            <p:cNvSpPr/>
            <p:nvPr/>
          </p:nvSpPr>
          <p:spPr>
            <a:xfrm>
              <a:off x="238920" y="2196191"/>
              <a:ext cx="1431804" cy="453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 b="1">
                  <a:solidFill>
                    <a:srgbClr val="002060"/>
                  </a:solidFill>
                  <a:latin typeface="Arial"/>
                </a:rPr>
                <a:t>Increased global instability</a:t>
              </a:r>
              <a:endParaRPr kumimoji="0" lang="en-US" sz="1150" b="1" i="0" u="none" strike="noStrike" kern="1200" cap="none" spc="0" normalizeH="0" baseline="0" noProof="0">
                <a:ln>
                  <a:noFill/>
                </a:ln>
                <a:solidFill>
                  <a:srgbClr val="002060"/>
                </a:solidFill>
                <a:effectLst/>
                <a:uLnTx/>
                <a:uFillTx/>
                <a:latin typeface="Arial"/>
                <a:ea typeface="+mn-ea"/>
                <a:cs typeface="+mn-cs"/>
              </a:endParaRPr>
            </a:p>
          </p:txBody>
        </p:sp>
      </p:grpSp>
      <p:grpSp>
        <p:nvGrpSpPr>
          <p:cNvPr id="19" name="Group 18">
            <a:extLst>
              <a:ext uri="{FF2B5EF4-FFF2-40B4-BE49-F238E27FC236}">
                <a16:creationId xmlns:a16="http://schemas.microsoft.com/office/drawing/2014/main" id="{C5CA3670-2BEE-4879-BC23-8F0DEF99F5B7}"/>
              </a:ext>
            </a:extLst>
          </p:cNvPr>
          <p:cNvGrpSpPr/>
          <p:nvPr/>
        </p:nvGrpSpPr>
        <p:grpSpPr>
          <a:xfrm>
            <a:off x="173570" y="2829493"/>
            <a:ext cx="1654178" cy="442715"/>
            <a:chOff x="246709" y="2738782"/>
            <a:chExt cx="1448562" cy="442715"/>
          </a:xfrm>
        </p:grpSpPr>
        <p:sp>
          <p:nvSpPr>
            <p:cNvPr id="57" name="Rectangle 56">
              <a:extLst>
                <a:ext uri="{FF2B5EF4-FFF2-40B4-BE49-F238E27FC236}">
                  <a16:creationId xmlns:a16="http://schemas.microsoft.com/office/drawing/2014/main" id="{D1EA7556-E50E-4783-950A-C2ADB4F7F322}"/>
                </a:ext>
              </a:extLst>
            </p:cNvPr>
            <p:cNvSpPr/>
            <p:nvPr/>
          </p:nvSpPr>
          <p:spPr>
            <a:xfrm>
              <a:off x="246709" y="2738782"/>
              <a:ext cx="1448562" cy="442715"/>
            </a:xfrm>
            <a:prstGeom prst="rect">
              <a:avLst/>
            </a:prstGeom>
            <a:solidFill>
              <a:schemeClr val="bg1">
                <a:lumMod val="9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150" b="0" i="0" u="none" strike="noStrike" kern="1200" cap="none" spc="0" normalizeH="0" baseline="0" noProof="0" err="1">
                <a:ln>
                  <a:noFill/>
                </a:ln>
                <a:solidFill>
                  <a:srgbClr val="FFFFFF"/>
                </a:solidFill>
                <a:effectLst/>
                <a:uLnTx/>
                <a:uFillTx/>
                <a:latin typeface="Arial"/>
                <a:ea typeface="+mn-ea"/>
                <a:cs typeface="+mn-cs"/>
              </a:endParaRPr>
            </a:p>
          </p:txBody>
        </p:sp>
        <p:sp>
          <p:nvSpPr>
            <p:cNvPr id="58" name="Rectangle 57">
              <a:extLst>
                <a:ext uri="{FF2B5EF4-FFF2-40B4-BE49-F238E27FC236}">
                  <a16:creationId xmlns:a16="http://schemas.microsoft.com/office/drawing/2014/main" id="{A8819551-CFEB-4BDA-AD97-24B69FD509BC}"/>
                </a:ext>
              </a:extLst>
            </p:cNvPr>
            <p:cNvSpPr/>
            <p:nvPr/>
          </p:nvSpPr>
          <p:spPr>
            <a:xfrm>
              <a:off x="253332" y="2757968"/>
              <a:ext cx="1431804" cy="399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 b="1">
                  <a:solidFill>
                    <a:srgbClr val="002060"/>
                  </a:solidFill>
                  <a:latin typeface="Arial"/>
                </a:rPr>
                <a:t>Economic  pressures </a:t>
              </a:r>
              <a:endParaRPr kumimoji="0" lang="en-US" sz="1150" b="1" i="0" u="none" strike="noStrike" kern="1200" cap="none" spc="0" normalizeH="0" baseline="0" noProof="0">
                <a:ln>
                  <a:noFill/>
                </a:ln>
                <a:solidFill>
                  <a:srgbClr val="002060"/>
                </a:solidFill>
                <a:effectLst/>
                <a:uLnTx/>
                <a:uFillTx/>
                <a:latin typeface="Arial"/>
                <a:ea typeface="+mn-ea"/>
                <a:cs typeface="+mn-cs"/>
              </a:endParaRPr>
            </a:p>
          </p:txBody>
        </p:sp>
      </p:grpSp>
      <p:grpSp>
        <p:nvGrpSpPr>
          <p:cNvPr id="18" name="Group 17">
            <a:extLst>
              <a:ext uri="{FF2B5EF4-FFF2-40B4-BE49-F238E27FC236}">
                <a16:creationId xmlns:a16="http://schemas.microsoft.com/office/drawing/2014/main" id="{A7D791E3-21BD-4557-B24A-CD8FBF5617DA}"/>
              </a:ext>
            </a:extLst>
          </p:cNvPr>
          <p:cNvGrpSpPr/>
          <p:nvPr/>
        </p:nvGrpSpPr>
        <p:grpSpPr>
          <a:xfrm>
            <a:off x="169503" y="3360202"/>
            <a:ext cx="1663468" cy="463421"/>
            <a:chOff x="230924" y="3314657"/>
            <a:chExt cx="1456697" cy="463421"/>
          </a:xfrm>
        </p:grpSpPr>
        <p:sp>
          <p:nvSpPr>
            <p:cNvPr id="60" name="Rectangle 59">
              <a:extLst>
                <a:ext uri="{FF2B5EF4-FFF2-40B4-BE49-F238E27FC236}">
                  <a16:creationId xmlns:a16="http://schemas.microsoft.com/office/drawing/2014/main" id="{1FCFB4F7-C08E-40E6-8C23-5BE7C9C87E28}"/>
                </a:ext>
              </a:extLst>
            </p:cNvPr>
            <p:cNvSpPr/>
            <p:nvPr/>
          </p:nvSpPr>
          <p:spPr>
            <a:xfrm>
              <a:off x="239059" y="3314657"/>
              <a:ext cx="1448562" cy="442715"/>
            </a:xfrm>
            <a:prstGeom prst="rect">
              <a:avLst/>
            </a:prstGeom>
            <a:solidFill>
              <a:schemeClr val="bg1">
                <a:lumMod val="9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150" b="0" i="0" u="none" strike="noStrike" kern="1200" cap="none" spc="0" normalizeH="0" baseline="0" noProof="0" err="1">
                <a:ln>
                  <a:noFill/>
                </a:ln>
                <a:solidFill>
                  <a:srgbClr val="FFFFFF"/>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716ACB15-9028-461D-8B97-5879CEA96B3B}"/>
                </a:ext>
              </a:extLst>
            </p:cNvPr>
            <p:cNvSpPr/>
            <p:nvPr/>
          </p:nvSpPr>
          <p:spPr>
            <a:xfrm>
              <a:off x="230924" y="3324210"/>
              <a:ext cx="1431804" cy="453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 b="1">
                  <a:solidFill>
                    <a:srgbClr val="002060"/>
                  </a:solidFill>
                  <a:latin typeface="Arial"/>
                </a:rPr>
                <a:t>Political divisiveness</a:t>
              </a:r>
              <a:endParaRPr kumimoji="0" lang="en-US" sz="1150" b="1" i="0" u="none" strike="noStrike" kern="1200" cap="none" spc="0" normalizeH="0" baseline="0" noProof="0">
                <a:ln>
                  <a:noFill/>
                </a:ln>
                <a:solidFill>
                  <a:srgbClr val="002060"/>
                </a:solidFill>
                <a:effectLst/>
                <a:uLnTx/>
                <a:uFillTx/>
                <a:latin typeface="Arial"/>
                <a:ea typeface="+mn-ea"/>
                <a:cs typeface="+mn-cs"/>
              </a:endParaRPr>
            </a:p>
          </p:txBody>
        </p:sp>
      </p:grpSp>
      <p:grpSp>
        <p:nvGrpSpPr>
          <p:cNvPr id="17" name="Group 16">
            <a:extLst>
              <a:ext uri="{FF2B5EF4-FFF2-40B4-BE49-F238E27FC236}">
                <a16:creationId xmlns:a16="http://schemas.microsoft.com/office/drawing/2014/main" id="{1CDDDF2B-6DB5-4BEA-BCA7-AAED347251DB}"/>
              </a:ext>
            </a:extLst>
          </p:cNvPr>
          <p:cNvGrpSpPr/>
          <p:nvPr/>
        </p:nvGrpSpPr>
        <p:grpSpPr>
          <a:xfrm>
            <a:off x="169730" y="4462604"/>
            <a:ext cx="1662949" cy="454628"/>
            <a:chOff x="245906" y="3916095"/>
            <a:chExt cx="1456243" cy="454628"/>
          </a:xfrm>
        </p:grpSpPr>
        <p:sp>
          <p:nvSpPr>
            <p:cNvPr id="62" name="Rectangle 61">
              <a:extLst>
                <a:ext uri="{FF2B5EF4-FFF2-40B4-BE49-F238E27FC236}">
                  <a16:creationId xmlns:a16="http://schemas.microsoft.com/office/drawing/2014/main" id="{6C2B9104-C73A-476C-A9C3-C28EB29186DB}"/>
                </a:ext>
              </a:extLst>
            </p:cNvPr>
            <p:cNvSpPr/>
            <p:nvPr/>
          </p:nvSpPr>
          <p:spPr>
            <a:xfrm>
              <a:off x="253587" y="3916095"/>
              <a:ext cx="1448562" cy="442715"/>
            </a:xfrm>
            <a:prstGeom prst="rect">
              <a:avLst/>
            </a:prstGeom>
            <a:solidFill>
              <a:schemeClr val="bg1">
                <a:lumMod val="9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150" b="0" i="0" u="none" strike="noStrike" kern="1200" cap="none" spc="0" normalizeH="0" baseline="0" noProof="0">
                <a:ln>
                  <a:noFill/>
                </a:ln>
                <a:solidFill>
                  <a:srgbClr val="FFFFFF"/>
                </a:solidFill>
                <a:effectLst/>
                <a:uLnTx/>
                <a:uFillTx/>
                <a:latin typeface="Arial"/>
                <a:ea typeface="+mn-ea"/>
                <a:cs typeface="+mn-cs"/>
              </a:endParaRPr>
            </a:p>
          </p:txBody>
        </p:sp>
        <p:sp>
          <p:nvSpPr>
            <p:cNvPr id="63" name="Rectangle 62">
              <a:extLst>
                <a:ext uri="{FF2B5EF4-FFF2-40B4-BE49-F238E27FC236}">
                  <a16:creationId xmlns:a16="http://schemas.microsoft.com/office/drawing/2014/main" id="{9D60DF37-2834-46C9-93F7-C9913010AEAE}"/>
                </a:ext>
              </a:extLst>
            </p:cNvPr>
            <p:cNvSpPr/>
            <p:nvPr/>
          </p:nvSpPr>
          <p:spPr>
            <a:xfrm>
              <a:off x="245906" y="3916855"/>
              <a:ext cx="1448562" cy="453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 b="1">
                  <a:solidFill>
                    <a:srgbClr val="002060"/>
                  </a:solidFill>
                  <a:latin typeface="Arial"/>
                </a:rPr>
                <a:t>Severe           Weather</a:t>
              </a:r>
              <a:endParaRPr kumimoji="0" lang="en-US" sz="1150" b="1" i="0" u="none" strike="noStrike" kern="1200" cap="none" spc="0" normalizeH="0" baseline="0" noProof="0">
                <a:ln>
                  <a:noFill/>
                </a:ln>
                <a:solidFill>
                  <a:srgbClr val="002060"/>
                </a:solidFill>
                <a:effectLst/>
                <a:uLnTx/>
                <a:uFillTx/>
                <a:latin typeface="Arial"/>
                <a:ea typeface="+mn-ea"/>
                <a:cs typeface="+mn-cs"/>
              </a:endParaRPr>
            </a:p>
          </p:txBody>
        </p:sp>
      </p:grpSp>
      <p:grpSp>
        <p:nvGrpSpPr>
          <p:cNvPr id="16" name="Group 15">
            <a:extLst>
              <a:ext uri="{FF2B5EF4-FFF2-40B4-BE49-F238E27FC236}">
                <a16:creationId xmlns:a16="http://schemas.microsoft.com/office/drawing/2014/main" id="{71A7453A-4309-4917-9B68-FFBB326586C5}"/>
              </a:ext>
            </a:extLst>
          </p:cNvPr>
          <p:cNvGrpSpPr/>
          <p:nvPr/>
        </p:nvGrpSpPr>
        <p:grpSpPr>
          <a:xfrm>
            <a:off x="173570" y="5005225"/>
            <a:ext cx="1654178" cy="462993"/>
            <a:chOff x="259201" y="4464205"/>
            <a:chExt cx="1448562" cy="462993"/>
          </a:xfrm>
        </p:grpSpPr>
        <p:sp>
          <p:nvSpPr>
            <p:cNvPr id="64" name="Rectangle 63">
              <a:extLst>
                <a:ext uri="{FF2B5EF4-FFF2-40B4-BE49-F238E27FC236}">
                  <a16:creationId xmlns:a16="http://schemas.microsoft.com/office/drawing/2014/main" id="{D1EAB53C-8C74-448F-BB92-EAFEC4F7DDA5}"/>
                </a:ext>
              </a:extLst>
            </p:cNvPr>
            <p:cNvSpPr/>
            <p:nvPr/>
          </p:nvSpPr>
          <p:spPr>
            <a:xfrm>
              <a:off x="259201" y="4464205"/>
              <a:ext cx="1448562" cy="442715"/>
            </a:xfrm>
            <a:prstGeom prst="rect">
              <a:avLst/>
            </a:prstGeom>
            <a:solidFill>
              <a:schemeClr val="bg1">
                <a:lumMod val="9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150" b="0" i="0" u="none" strike="noStrike" kern="1200" cap="none" spc="0" normalizeH="0" baseline="0" noProof="0">
                <a:ln>
                  <a:noFill/>
                </a:ln>
                <a:solidFill>
                  <a:srgbClr val="FFFFFF"/>
                </a:solidFill>
                <a:effectLst/>
                <a:uLnTx/>
                <a:uFillTx/>
                <a:latin typeface="Arial"/>
                <a:ea typeface="+mn-ea"/>
                <a:cs typeface="+mn-cs"/>
              </a:endParaRPr>
            </a:p>
          </p:txBody>
        </p:sp>
        <p:sp>
          <p:nvSpPr>
            <p:cNvPr id="65" name="Rectangle 64">
              <a:extLst>
                <a:ext uri="{FF2B5EF4-FFF2-40B4-BE49-F238E27FC236}">
                  <a16:creationId xmlns:a16="http://schemas.microsoft.com/office/drawing/2014/main" id="{DB62106A-E4F8-4107-A2A0-5CD851EBEB69}"/>
                </a:ext>
              </a:extLst>
            </p:cNvPr>
            <p:cNvSpPr/>
            <p:nvPr/>
          </p:nvSpPr>
          <p:spPr>
            <a:xfrm>
              <a:off x="268804" y="4473330"/>
              <a:ext cx="1431804" cy="453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 b="1">
                  <a:solidFill>
                    <a:srgbClr val="002060"/>
                  </a:solidFill>
                  <a:latin typeface="Arial"/>
                </a:rPr>
                <a:t>Uncertain work environments</a:t>
              </a:r>
              <a:endParaRPr kumimoji="0" lang="en-US" sz="1150" b="1" i="0" u="none" strike="noStrike" kern="1200" cap="none" spc="0" normalizeH="0" baseline="0" noProof="0">
                <a:ln>
                  <a:noFill/>
                </a:ln>
                <a:solidFill>
                  <a:srgbClr val="002060"/>
                </a:solidFill>
                <a:effectLst/>
                <a:uLnTx/>
                <a:uFillTx/>
                <a:latin typeface="Arial"/>
                <a:ea typeface="+mn-ea"/>
                <a:cs typeface="+mn-cs"/>
              </a:endParaRPr>
            </a:p>
          </p:txBody>
        </p:sp>
      </p:grpSp>
      <p:sp>
        <p:nvSpPr>
          <p:cNvPr id="67" name="Rectangle 66">
            <a:extLst>
              <a:ext uri="{FF2B5EF4-FFF2-40B4-BE49-F238E27FC236}">
                <a16:creationId xmlns:a16="http://schemas.microsoft.com/office/drawing/2014/main" id="{5AB97B15-1FFC-4090-956C-D191A242AF59}"/>
              </a:ext>
            </a:extLst>
          </p:cNvPr>
          <p:cNvSpPr/>
          <p:nvPr/>
        </p:nvSpPr>
        <p:spPr>
          <a:xfrm>
            <a:off x="2230142" y="1299958"/>
            <a:ext cx="1832291" cy="5728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a:ea typeface="+mn-ea"/>
                <a:cs typeface="+mn-cs"/>
              </a:rPr>
              <a:t>Creates </a:t>
            </a:r>
            <a:r>
              <a:rPr kumimoji="0" lang="en-US" sz="1200" b="1" i="0" u="none" strike="noStrike" kern="1200" cap="none" spc="0" normalizeH="0" baseline="0" noProof="0">
                <a:ln>
                  <a:noFill/>
                </a:ln>
                <a:solidFill>
                  <a:schemeClr val="bg1"/>
                </a:solidFill>
                <a:effectLst/>
                <a:uLnTx/>
                <a:uFillTx/>
                <a:latin typeface="Arial"/>
                <a:ea typeface="+mn-ea"/>
                <a:cs typeface="+mn-cs"/>
              </a:rPr>
              <a:t>feelings</a:t>
            </a:r>
            <a:r>
              <a:rPr kumimoji="0" lang="en-US" sz="1100" b="1" i="0" u="none" strike="noStrike" kern="1200" cap="none" spc="0" normalizeH="0" baseline="0" noProof="0">
                <a:ln>
                  <a:noFill/>
                </a:ln>
                <a:solidFill>
                  <a:schemeClr val="bg1"/>
                </a:solidFill>
                <a:effectLst/>
                <a:uLnTx/>
                <a:uFillTx/>
                <a:latin typeface="Arial"/>
                <a:ea typeface="+mn-ea"/>
                <a:cs typeface="+mn-cs"/>
              </a:rPr>
              <a:t> of persistent instability</a:t>
            </a:r>
          </a:p>
        </p:txBody>
      </p:sp>
      <p:grpSp>
        <p:nvGrpSpPr>
          <p:cNvPr id="68" name="Group 67">
            <a:extLst>
              <a:ext uri="{FF2B5EF4-FFF2-40B4-BE49-F238E27FC236}">
                <a16:creationId xmlns:a16="http://schemas.microsoft.com/office/drawing/2014/main" id="{653B43EC-9D52-4FE2-A7AA-67A8F28EAC9C}"/>
              </a:ext>
            </a:extLst>
          </p:cNvPr>
          <p:cNvGrpSpPr/>
          <p:nvPr/>
        </p:nvGrpSpPr>
        <p:grpSpPr>
          <a:xfrm>
            <a:off x="173570" y="3911617"/>
            <a:ext cx="1654178" cy="462993"/>
            <a:chOff x="259201" y="4464205"/>
            <a:chExt cx="1448562" cy="462993"/>
          </a:xfrm>
        </p:grpSpPr>
        <p:sp>
          <p:nvSpPr>
            <p:cNvPr id="69" name="Rectangle 68">
              <a:extLst>
                <a:ext uri="{FF2B5EF4-FFF2-40B4-BE49-F238E27FC236}">
                  <a16:creationId xmlns:a16="http://schemas.microsoft.com/office/drawing/2014/main" id="{6E7292AD-5B5A-4083-B4DB-67DD21B39707}"/>
                </a:ext>
              </a:extLst>
            </p:cNvPr>
            <p:cNvSpPr/>
            <p:nvPr/>
          </p:nvSpPr>
          <p:spPr>
            <a:xfrm>
              <a:off x="259201" y="4464205"/>
              <a:ext cx="1448562" cy="442715"/>
            </a:xfrm>
            <a:prstGeom prst="rect">
              <a:avLst/>
            </a:prstGeom>
            <a:solidFill>
              <a:schemeClr val="bg1">
                <a:lumMod val="9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150" b="0" i="0" u="none" strike="noStrike" kern="1200" cap="none" spc="0" normalizeH="0" baseline="0" noProof="0">
                <a:ln>
                  <a:noFill/>
                </a:ln>
                <a:solidFill>
                  <a:srgbClr val="FFFFFF"/>
                </a:solidFill>
                <a:effectLst/>
                <a:uLnTx/>
                <a:uFillTx/>
                <a:latin typeface="Arial"/>
                <a:ea typeface="+mn-ea"/>
                <a:cs typeface="+mn-cs"/>
              </a:endParaRPr>
            </a:p>
          </p:txBody>
        </p:sp>
        <p:sp>
          <p:nvSpPr>
            <p:cNvPr id="70" name="Rectangle 69">
              <a:extLst>
                <a:ext uri="{FF2B5EF4-FFF2-40B4-BE49-F238E27FC236}">
                  <a16:creationId xmlns:a16="http://schemas.microsoft.com/office/drawing/2014/main" id="{3AAE2E79-8964-4A48-B5D4-EB169DEC5C70}"/>
                </a:ext>
              </a:extLst>
            </p:cNvPr>
            <p:cNvSpPr/>
            <p:nvPr/>
          </p:nvSpPr>
          <p:spPr>
            <a:xfrm>
              <a:off x="268804" y="4473330"/>
              <a:ext cx="1431804" cy="453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 b="1">
                  <a:solidFill>
                    <a:srgbClr val="002060"/>
                  </a:solidFill>
                  <a:latin typeface="Arial"/>
                </a:rPr>
                <a:t>Social                      tensions</a:t>
              </a:r>
              <a:endParaRPr kumimoji="0" lang="en-US" sz="1150" b="1" i="0" u="none" strike="noStrike" kern="1200" cap="none" spc="0" normalizeH="0" baseline="0" noProof="0">
                <a:ln>
                  <a:noFill/>
                </a:ln>
                <a:solidFill>
                  <a:srgbClr val="002060"/>
                </a:solidFill>
                <a:effectLst/>
                <a:uLnTx/>
                <a:uFillTx/>
                <a:latin typeface="Arial"/>
                <a:ea typeface="+mn-ea"/>
                <a:cs typeface="+mn-cs"/>
              </a:endParaRPr>
            </a:p>
          </p:txBody>
        </p:sp>
      </p:grpSp>
      <p:sp>
        <p:nvSpPr>
          <p:cNvPr id="22" name="Isosceles Triangle 21">
            <a:extLst>
              <a:ext uri="{FF2B5EF4-FFF2-40B4-BE49-F238E27FC236}">
                <a16:creationId xmlns:a16="http://schemas.microsoft.com/office/drawing/2014/main" id="{C8580749-5DFA-449D-81C2-CFEE7BA58958}"/>
              </a:ext>
            </a:extLst>
          </p:cNvPr>
          <p:cNvSpPr/>
          <p:nvPr/>
        </p:nvSpPr>
        <p:spPr>
          <a:xfrm rot="5400000">
            <a:off x="2884942" y="3709067"/>
            <a:ext cx="3072873" cy="327134"/>
          </a:xfrm>
          <a:prstGeom prst="triangle">
            <a:avLst/>
          </a:prstGeom>
          <a:solidFill>
            <a:srgbClr val="DEE1F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err="1">
              <a:solidFill>
                <a:schemeClr val="bg1"/>
              </a:solidFill>
            </a:endParaRPr>
          </a:p>
        </p:txBody>
      </p:sp>
      <p:sp>
        <p:nvSpPr>
          <p:cNvPr id="74" name="TextBox 73">
            <a:extLst>
              <a:ext uri="{FF2B5EF4-FFF2-40B4-BE49-F238E27FC236}">
                <a16:creationId xmlns:a16="http://schemas.microsoft.com/office/drawing/2014/main" id="{59564544-7BE2-4DFE-A029-A16518221413}"/>
              </a:ext>
            </a:extLst>
          </p:cNvPr>
          <p:cNvSpPr txBox="1"/>
          <p:nvPr/>
        </p:nvSpPr>
        <p:spPr>
          <a:xfrm>
            <a:off x="5718293" y="3217579"/>
            <a:ext cx="3044110" cy="461665"/>
          </a:xfrm>
          <a:prstGeom prst="rect">
            <a:avLst/>
          </a:prstGeom>
          <a:noFill/>
        </p:spPr>
        <p:txBody>
          <a:bodyPr wrap="square" anchor="ctr">
            <a:spAutoFit/>
          </a:bodyPr>
          <a:lstStyle>
            <a:defPPr>
              <a:defRPr lang="en-US"/>
            </a:defPPr>
            <a:lvl1pPr algn="ctr">
              <a:defRPr sz="1000" b="1" i="1"/>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a:ea typeface="+mn-ea"/>
                <a:cs typeface="+mn-cs"/>
              </a:rPr>
              <a:t>Moving from pursuing experiences to securing comfort and wellbeing</a:t>
            </a:r>
          </a:p>
        </p:txBody>
      </p:sp>
      <p:sp>
        <p:nvSpPr>
          <p:cNvPr id="75" name="TextBox 74">
            <a:extLst>
              <a:ext uri="{FF2B5EF4-FFF2-40B4-BE49-F238E27FC236}">
                <a16:creationId xmlns:a16="http://schemas.microsoft.com/office/drawing/2014/main" id="{321DFD82-BF48-4B7E-BC54-6522C8552CCA}"/>
              </a:ext>
            </a:extLst>
          </p:cNvPr>
          <p:cNvSpPr txBox="1"/>
          <p:nvPr/>
        </p:nvSpPr>
        <p:spPr>
          <a:xfrm>
            <a:off x="5718293" y="4447734"/>
            <a:ext cx="3114072" cy="461665"/>
          </a:xfrm>
          <a:prstGeom prst="rect">
            <a:avLst/>
          </a:prstGeom>
          <a:noFill/>
        </p:spPr>
        <p:txBody>
          <a:bodyPr wrap="square" anchor="ctr">
            <a:spAutoFit/>
          </a:bodyPr>
          <a:lstStyle>
            <a:defPPr>
              <a:defRPr lang="en-US"/>
            </a:defPPr>
            <a:lvl1pPr algn="ctr">
              <a:defRPr sz="1000" b="1" i="1"/>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a:ea typeface="+mn-ea"/>
                <a:cs typeface="+mn-cs"/>
              </a:rPr>
              <a:t>Moving from working for a company to being represented within and by it</a:t>
            </a:r>
          </a:p>
        </p:txBody>
      </p:sp>
      <p:grpSp>
        <p:nvGrpSpPr>
          <p:cNvPr id="79" name="Group 78">
            <a:extLst>
              <a:ext uri="{FF2B5EF4-FFF2-40B4-BE49-F238E27FC236}">
                <a16:creationId xmlns:a16="http://schemas.microsoft.com/office/drawing/2014/main" id="{225F202E-11C0-4B0A-A6A3-DB8C4D3F3271}"/>
              </a:ext>
            </a:extLst>
          </p:cNvPr>
          <p:cNvGrpSpPr/>
          <p:nvPr/>
        </p:nvGrpSpPr>
        <p:grpSpPr>
          <a:xfrm>
            <a:off x="5775337" y="2032386"/>
            <a:ext cx="2795688" cy="797107"/>
            <a:chOff x="5842449" y="2032386"/>
            <a:chExt cx="2795688" cy="797107"/>
          </a:xfrm>
        </p:grpSpPr>
        <p:sp>
          <p:nvSpPr>
            <p:cNvPr id="73" name="TextBox 72">
              <a:extLst>
                <a:ext uri="{FF2B5EF4-FFF2-40B4-BE49-F238E27FC236}">
                  <a16:creationId xmlns:a16="http://schemas.microsoft.com/office/drawing/2014/main" id="{2BF9A436-2663-421F-A611-D9876FA3FFBB}"/>
                </a:ext>
              </a:extLst>
            </p:cNvPr>
            <p:cNvSpPr txBox="1"/>
            <p:nvPr/>
          </p:nvSpPr>
          <p:spPr>
            <a:xfrm>
              <a:off x="5863396" y="2032386"/>
              <a:ext cx="2774741" cy="465005"/>
            </a:xfrm>
            <a:prstGeom prst="rect">
              <a:avLst/>
            </a:prstGeom>
            <a:noFill/>
          </p:spPr>
          <p:txBody>
            <a:bodyPr wrap="square" anchor="ctr">
              <a:spAutoFit/>
            </a:bodyPr>
            <a:lstStyle>
              <a:defPPr>
                <a:defRPr lang="en-US"/>
              </a:defPPr>
              <a:lvl1pPr algn="ctr">
                <a:defRPr sz="1000" b="1" i="1"/>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a:ea typeface="+mn-ea"/>
                  <a:cs typeface="+mn-cs"/>
                </a:rPr>
                <a:t>Moving from seeking information                         to filtering information</a:t>
              </a:r>
              <a:endParaRPr kumimoji="0" lang="en-US" sz="1000" b="1" i="1" u="none" strike="noStrike" kern="1200" cap="none" spc="0" normalizeH="0" baseline="0" noProof="0">
                <a:ln>
                  <a:noFill/>
                </a:ln>
                <a:solidFill>
                  <a:srgbClr val="000000"/>
                </a:solidFill>
                <a:effectLst/>
                <a:uLnTx/>
                <a:uFillTx/>
                <a:latin typeface="Arial"/>
                <a:ea typeface="+mn-ea"/>
                <a:cs typeface="+mn-cs"/>
              </a:endParaRPr>
            </a:p>
          </p:txBody>
        </p:sp>
        <p:cxnSp>
          <p:nvCxnSpPr>
            <p:cNvPr id="31" name="Straight Connector 30">
              <a:extLst>
                <a:ext uri="{FF2B5EF4-FFF2-40B4-BE49-F238E27FC236}">
                  <a16:creationId xmlns:a16="http://schemas.microsoft.com/office/drawing/2014/main" id="{F037389C-CA0E-48B1-9486-5EEBDB8CB25F}"/>
                </a:ext>
              </a:extLst>
            </p:cNvPr>
            <p:cNvCxnSpPr>
              <a:cxnSpLocks/>
            </p:cNvCxnSpPr>
            <p:nvPr/>
          </p:nvCxnSpPr>
          <p:spPr>
            <a:xfrm>
              <a:off x="5971549" y="2522566"/>
              <a:ext cx="2525489"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DF260CC-6891-4CE9-9306-9434330DB4F5}"/>
                </a:ext>
              </a:extLst>
            </p:cNvPr>
            <p:cNvSpPr txBox="1"/>
            <p:nvPr/>
          </p:nvSpPr>
          <p:spPr>
            <a:xfrm>
              <a:off x="5842449" y="2593958"/>
              <a:ext cx="2782356" cy="235535"/>
            </a:xfrm>
            <a:prstGeom prst="rect">
              <a:avLst/>
            </a:prstGeom>
            <a:noFill/>
          </p:spPr>
          <p:txBody>
            <a:bodyPr wrap="square" lIns="0" tIns="0" rIns="0" bIns="0" rtlCol="0">
              <a:noAutofit/>
            </a:bodyPr>
            <a:lstStyle/>
            <a:p>
              <a:pPr algn="ctr">
                <a:lnSpc>
                  <a:spcPct val="112000"/>
                </a:lnSpc>
              </a:pPr>
              <a:r>
                <a:rPr lang="en-US" sz="1100" i="1">
                  <a:solidFill>
                    <a:schemeClr val="tx1"/>
                  </a:solidFill>
                </a:rPr>
                <a:t>Elevating importance of brand trust</a:t>
              </a:r>
            </a:p>
          </p:txBody>
        </p:sp>
      </p:grpSp>
      <p:cxnSp>
        <p:nvCxnSpPr>
          <p:cNvPr id="83" name="Straight Connector 82">
            <a:extLst>
              <a:ext uri="{FF2B5EF4-FFF2-40B4-BE49-F238E27FC236}">
                <a16:creationId xmlns:a16="http://schemas.microsoft.com/office/drawing/2014/main" id="{E02EAEB9-A4B1-47AA-AFC4-CBF9682ECA83}"/>
              </a:ext>
            </a:extLst>
          </p:cNvPr>
          <p:cNvCxnSpPr>
            <a:cxnSpLocks/>
          </p:cNvCxnSpPr>
          <p:nvPr/>
        </p:nvCxnSpPr>
        <p:spPr>
          <a:xfrm>
            <a:off x="5947056" y="3744222"/>
            <a:ext cx="2594222"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1803CDBE-78EF-4630-A687-929139360206}"/>
              </a:ext>
            </a:extLst>
          </p:cNvPr>
          <p:cNvSpPr txBox="1"/>
          <p:nvPr/>
        </p:nvSpPr>
        <p:spPr>
          <a:xfrm>
            <a:off x="5866671" y="3853137"/>
            <a:ext cx="2815348" cy="276412"/>
          </a:xfrm>
          <a:prstGeom prst="rect">
            <a:avLst/>
          </a:prstGeom>
          <a:noFill/>
        </p:spPr>
        <p:txBody>
          <a:bodyPr wrap="square" lIns="0" tIns="0" rIns="0" bIns="0" rtlCol="0">
            <a:noAutofit/>
          </a:bodyPr>
          <a:lstStyle/>
          <a:p>
            <a:pPr algn="ctr">
              <a:lnSpc>
                <a:spcPct val="112000"/>
              </a:lnSpc>
            </a:pPr>
            <a:r>
              <a:rPr lang="en-US" sz="1100" i="1">
                <a:solidFill>
                  <a:schemeClr val="tx1"/>
                </a:solidFill>
              </a:rPr>
              <a:t>Engaging with institutions for well-being rather than consumption</a:t>
            </a:r>
          </a:p>
        </p:txBody>
      </p:sp>
      <p:cxnSp>
        <p:nvCxnSpPr>
          <p:cNvPr id="36" name="Straight Connector 35">
            <a:extLst>
              <a:ext uri="{FF2B5EF4-FFF2-40B4-BE49-F238E27FC236}">
                <a16:creationId xmlns:a16="http://schemas.microsoft.com/office/drawing/2014/main" id="{12F3474D-9924-40FB-8C47-43D10C033753}"/>
              </a:ext>
            </a:extLst>
          </p:cNvPr>
          <p:cNvCxnSpPr>
            <a:cxnSpLocks/>
          </p:cNvCxnSpPr>
          <p:nvPr/>
        </p:nvCxnSpPr>
        <p:spPr>
          <a:xfrm>
            <a:off x="5039750" y="4348056"/>
            <a:ext cx="3713288" cy="0"/>
          </a:xfrm>
          <a:prstGeom prst="line">
            <a:avLst/>
          </a:prstGeom>
          <a:ln w="12700">
            <a:solidFill>
              <a:srgbClr val="0047BB"/>
            </a:solidFill>
            <a:prstDash val="lg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908D3BE-7AB2-46E9-8401-6EB1240B17A7}"/>
              </a:ext>
            </a:extLst>
          </p:cNvPr>
          <p:cNvCxnSpPr>
            <a:cxnSpLocks/>
          </p:cNvCxnSpPr>
          <p:nvPr/>
        </p:nvCxnSpPr>
        <p:spPr>
          <a:xfrm>
            <a:off x="5907728" y="4945526"/>
            <a:ext cx="2594222" cy="0"/>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CBBB738D-15D2-4CB0-B8A6-013223D8B3DE}"/>
              </a:ext>
            </a:extLst>
          </p:cNvPr>
          <p:cNvSpPr txBox="1"/>
          <p:nvPr/>
        </p:nvSpPr>
        <p:spPr>
          <a:xfrm>
            <a:off x="5657069" y="5023309"/>
            <a:ext cx="3105334" cy="324246"/>
          </a:xfrm>
          <a:prstGeom prst="rect">
            <a:avLst/>
          </a:prstGeom>
          <a:noFill/>
        </p:spPr>
        <p:txBody>
          <a:bodyPr wrap="square" lIns="0" tIns="0" rIns="0" bIns="0" rtlCol="0">
            <a:noAutofit/>
          </a:bodyPr>
          <a:lstStyle/>
          <a:p>
            <a:pPr algn="ctr">
              <a:lnSpc>
                <a:spcPct val="112000"/>
              </a:lnSpc>
            </a:pPr>
            <a:r>
              <a:rPr lang="en-US" sz="1100" i="1">
                <a:solidFill>
                  <a:schemeClr val="tx1"/>
                </a:solidFill>
              </a:rPr>
              <a:t>Providing a societal good</a:t>
            </a:r>
          </a:p>
        </p:txBody>
      </p:sp>
      <p:pic>
        <p:nvPicPr>
          <p:cNvPr id="90" name="Picture 89">
            <a:extLst>
              <a:ext uri="{FF2B5EF4-FFF2-40B4-BE49-F238E27FC236}">
                <a16:creationId xmlns:a16="http://schemas.microsoft.com/office/drawing/2014/main" id="{D3A1887E-61FB-48D4-B128-184953AAE9D8}"/>
              </a:ext>
            </a:extLst>
          </p:cNvPr>
          <p:cNvPicPr>
            <a:picLocks noChangeAspect="1"/>
          </p:cNvPicPr>
          <p:nvPr/>
        </p:nvPicPr>
        <p:blipFill>
          <a:blip r:embed="rId8">
            <a:duotone>
              <a:schemeClr val="accent2">
                <a:shade val="45000"/>
                <a:satMod val="135000"/>
              </a:schemeClr>
              <a:prstClr val="white"/>
            </a:duotone>
            <a:alphaModFix amt="70000"/>
          </a:blip>
          <a:stretch>
            <a:fillRect/>
          </a:stretch>
        </p:blipFill>
        <p:spPr>
          <a:xfrm>
            <a:off x="5049719" y="2079245"/>
            <a:ext cx="671519" cy="671519"/>
          </a:xfrm>
          <a:prstGeom prst="rect">
            <a:avLst/>
          </a:prstGeom>
        </p:spPr>
      </p:pic>
      <p:cxnSp>
        <p:nvCxnSpPr>
          <p:cNvPr id="91" name="Straight Connector 90">
            <a:extLst>
              <a:ext uri="{FF2B5EF4-FFF2-40B4-BE49-F238E27FC236}">
                <a16:creationId xmlns:a16="http://schemas.microsoft.com/office/drawing/2014/main" id="{626DDED4-4EB2-47D1-BC7B-8B91B09C45A6}"/>
              </a:ext>
            </a:extLst>
          </p:cNvPr>
          <p:cNvCxnSpPr>
            <a:cxnSpLocks/>
          </p:cNvCxnSpPr>
          <p:nvPr/>
        </p:nvCxnSpPr>
        <p:spPr>
          <a:xfrm>
            <a:off x="4986669" y="3048435"/>
            <a:ext cx="3766369" cy="0"/>
          </a:xfrm>
          <a:prstGeom prst="line">
            <a:avLst/>
          </a:prstGeom>
          <a:ln w="12700">
            <a:solidFill>
              <a:srgbClr val="0047BB"/>
            </a:solidFill>
            <a:prstDash val="lgDash"/>
          </a:ln>
        </p:spPr>
        <p:style>
          <a:lnRef idx="1">
            <a:schemeClr val="accent1"/>
          </a:lnRef>
          <a:fillRef idx="0">
            <a:schemeClr val="accent1"/>
          </a:fillRef>
          <a:effectRef idx="0">
            <a:schemeClr val="accent1"/>
          </a:effectRef>
          <a:fontRef idx="minor">
            <a:schemeClr val="tx1"/>
          </a:fontRef>
        </p:style>
      </p:cxnSp>
      <p:sp>
        <p:nvSpPr>
          <p:cNvPr id="5" name="Isosceles Triangle 4">
            <a:extLst>
              <a:ext uri="{FF2B5EF4-FFF2-40B4-BE49-F238E27FC236}">
                <a16:creationId xmlns:a16="http://schemas.microsoft.com/office/drawing/2014/main" id="{B12BC724-E982-4289-BBE4-8A8E2165C182}"/>
              </a:ext>
            </a:extLst>
          </p:cNvPr>
          <p:cNvSpPr/>
          <p:nvPr/>
        </p:nvSpPr>
        <p:spPr>
          <a:xfrm rot="10800000">
            <a:off x="140813" y="1992406"/>
            <a:ext cx="1672697" cy="18288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err="1">
              <a:solidFill>
                <a:schemeClr val="bg1"/>
              </a:solidFill>
            </a:endParaRPr>
          </a:p>
        </p:txBody>
      </p:sp>
      <p:sp>
        <p:nvSpPr>
          <p:cNvPr id="52" name="Isosceles Triangle 51">
            <a:extLst>
              <a:ext uri="{FF2B5EF4-FFF2-40B4-BE49-F238E27FC236}">
                <a16:creationId xmlns:a16="http://schemas.microsoft.com/office/drawing/2014/main" id="{AD72B105-A6B1-48F3-B459-601204588C64}"/>
              </a:ext>
            </a:extLst>
          </p:cNvPr>
          <p:cNvSpPr/>
          <p:nvPr/>
        </p:nvSpPr>
        <p:spPr>
          <a:xfrm rot="5400000">
            <a:off x="1754979" y="1523628"/>
            <a:ext cx="548640" cy="13716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err="1">
              <a:solidFill>
                <a:schemeClr val="bg1"/>
              </a:solidFill>
            </a:endParaRPr>
          </a:p>
        </p:txBody>
      </p:sp>
      <p:sp>
        <p:nvSpPr>
          <p:cNvPr id="54" name="Footer Placeholder 22">
            <a:extLst>
              <a:ext uri="{FF2B5EF4-FFF2-40B4-BE49-F238E27FC236}">
                <a16:creationId xmlns:a16="http://schemas.microsoft.com/office/drawing/2014/main" id="{23589079-2E0C-4835-8C86-943EA02A591A}"/>
              </a:ext>
            </a:extLst>
          </p:cNvPr>
          <p:cNvSpPr txBox="1">
            <a:spLocks/>
          </p:cNvSpPr>
          <p:nvPr/>
        </p:nvSpPr>
        <p:spPr>
          <a:xfrm>
            <a:off x="2943528" y="6525378"/>
            <a:ext cx="3304800" cy="11728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defRPr/>
            </a:pPr>
            <a:r>
              <a:rPr lang="en-GB" sz="1000">
                <a:solidFill>
                  <a:srgbClr val="000000"/>
                </a:solidFill>
                <a:latin typeface="Arial"/>
              </a:rPr>
              <a:t>February, 2023</a:t>
            </a:r>
          </a:p>
        </p:txBody>
      </p:sp>
      <p:sp>
        <p:nvSpPr>
          <p:cNvPr id="55" name="TextBox 54">
            <a:extLst>
              <a:ext uri="{FF2B5EF4-FFF2-40B4-BE49-F238E27FC236}">
                <a16:creationId xmlns:a16="http://schemas.microsoft.com/office/drawing/2014/main" id="{46BBC914-046E-4EA9-962C-B25DC6D27881}"/>
              </a:ext>
            </a:extLst>
          </p:cNvPr>
          <p:cNvSpPr txBox="1"/>
          <p:nvPr/>
        </p:nvSpPr>
        <p:spPr>
          <a:xfrm>
            <a:off x="321808" y="6525378"/>
            <a:ext cx="2573866"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Presentation</a:t>
            </a:r>
          </a:p>
        </p:txBody>
      </p:sp>
      <p:sp>
        <p:nvSpPr>
          <p:cNvPr id="59" name="Slide Number Placeholder 14">
            <a:extLst>
              <a:ext uri="{FF2B5EF4-FFF2-40B4-BE49-F238E27FC236}">
                <a16:creationId xmlns:a16="http://schemas.microsoft.com/office/drawing/2014/main" id="{1A52C534-02AB-45F5-9B8E-269822F592D6}"/>
              </a:ext>
            </a:extLst>
          </p:cNvPr>
          <p:cNvSpPr txBox="1">
            <a:spLocks/>
          </p:cNvSpPr>
          <p:nvPr/>
        </p:nvSpPr>
        <p:spPr>
          <a:xfrm>
            <a:off x="8198260" y="6525378"/>
            <a:ext cx="631518" cy="136165"/>
          </a:xfrm>
          <a:prstGeom prst="rect">
            <a:avLst/>
          </a:prstGeom>
        </p:spPr>
        <p:txBody>
          <a:bodyPr vert="horz" lIns="0" tIns="0" rIns="0" bIns="0" rtlCol="0" anchor="t" anchorCtr="0">
            <a:noAutofit/>
          </a:bodyPr>
          <a:lstStyle>
            <a:defPPr>
              <a:defRPr lang="en-US"/>
            </a:defPPr>
            <a:lvl1pPr marL="0" algn="l" defTabSz="914400" rtl="0" eaLnBrk="1" latinLnBrk="0" hangingPunct="1">
              <a:lnSpc>
                <a:spcPct val="90000"/>
              </a:lnSpc>
              <a:spcBef>
                <a:spcPts val="0"/>
              </a:spcBef>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fld id="{56FDF66B-433D-42E2-A517-8DD67F41456D}"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5</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72" name="Rectangle 71">
            <a:extLst>
              <a:ext uri="{FF2B5EF4-FFF2-40B4-BE49-F238E27FC236}">
                <a16:creationId xmlns:a16="http://schemas.microsoft.com/office/drawing/2014/main" id="{D070A50F-3B49-446C-9B41-FE56112BBA28}"/>
              </a:ext>
            </a:extLst>
          </p:cNvPr>
          <p:cNvSpPr/>
          <p:nvPr/>
        </p:nvSpPr>
        <p:spPr>
          <a:xfrm>
            <a:off x="4718248" y="1299958"/>
            <a:ext cx="4216252" cy="576072"/>
          </a:xfrm>
          <a:prstGeom prst="rect">
            <a:avLst/>
          </a:prstGeom>
          <a:solidFill>
            <a:schemeClr val="tx1">
              <a:lumMod val="65000"/>
              <a:lumOff val="35000"/>
            </a:schemeClr>
          </a:solidFill>
          <a:ln>
            <a:solidFill>
              <a:srgbClr val="141B4D"/>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Arial"/>
                <a:ea typeface="+mn-ea"/>
                <a:cs typeface="+mn-cs"/>
              </a:rPr>
              <a:t>Leads to </a:t>
            </a:r>
            <a:r>
              <a:rPr lang="en-US" sz="1400" b="1">
                <a:solidFill>
                  <a:schemeClr val="bg1"/>
                </a:solidFill>
                <a:latin typeface="Arial"/>
              </a:rPr>
              <a:t>desire </a:t>
            </a:r>
            <a:r>
              <a:rPr kumimoji="0" lang="en-US" sz="1400" b="1" i="0" u="none" strike="noStrike" kern="1200" cap="none" spc="0" normalizeH="0" baseline="0" noProof="0">
                <a:ln>
                  <a:noFill/>
                </a:ln>
                <a:solidFill>
                  <a:schemeClr val="bg1"/>
                </a:solidFill>
                <a:effectLst/>
                <a:uLnTx/>
                <a:uFillTx/>
                <a:latin typeface="Arial"/>
                <a:ea typeface="+mn-ea"/>
                <a:cs typeface="+mn-cs"/>
              </a:rPr>
              <a:t>for </a:t>
            </a:r>
            <a:r>
              <a:rPr lang="en-US" sz="1400" b="1">
                <a:solidFill>
                  <a:schemeClr val="bg1"/>
                </a:solidFill>
                <a:latin typeface="Arial"/>
              </a:rPr>
              <a:t>a </a:t>
            </a:r>
            <a:r>
              <a:rPr kumimoji="0" lang="en-US" sz="1400" b="1" i="0" u="none" strike="noStrike" kern="1200" cap="none" spc="0" normalizeH="0" baseline="0" noProof="0">
                <a:ln>
                  <a:noFill/>
                </a:ln>
                <a:solidFill>
                  <a:schemeClr val="bg1"/>
                </a:solidFill>
                <a:effectLst/>
                <a:uLnTx/>
                <a:uFillTx/>
                <a:latin typeface="Arial"/>
                <a:ea typeface="+mn-ea"/>
                <a:cs typeface="+mn-cs"/>
              </a:rPr>
              <a:t>greater sense of                           control and stability</a:t>
            </a:r>
          </a:p>
        </p:txBody>
      </p:sp>
    </p:spTree>
    <p:extLst>
      <p:ext uri="{BB962C8B-B14F-4D97-AF65-F5344CB8AC3E}">
        <p14:creationId xmlns:p14="http://schemas.microsoft.com/office/powerpoint/2010/main" val="29526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517685F-8D14-402A-8400-C532ADD1D900}"/>
              </a:ext>
            </a:extLst>
          </p:cNvPr>
          <p:cNvGraphicFramePr>
            <a:graphicFrameLocks noChangeAspect="1"/>
          </p:cNvGraphicFramePr>
          <p:nvPr>
            <p:custDataLst>
              <p:tags r:id="rId2"/>
            </p:custDataLst>
            <p:extLst>
              <p:ext uri="{D42A27DB-BD31-4B8C-83A1-F6EECF244321}">
                <p14:modId xmlns:p14="http://schemas.microsoft.com/office/powerpoint/2010/main" val="402076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4517685F-8D14-402A-8400-C532ADD1D90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3" name="Rectangle 92">
            <a:extLst>
              <a:ext uri="{FF2B5EF4-FFF2-40B4-BE49-F238E27FC236}">
                <a16:creationId xmlns:a16="http://schemas.microsoft.com/office/drawing/2014/main" id="{1AEE7058-B7A1-42BA-9474-513DE8A95059}"/>
              </a:ext>
            </a:extLst>
          </p:cNvPr>
          <p:cNvSpPr/>
          <p:nvPr/>
        </p:nvSpPr>
        <p:spPr>
          <a:xfrm>
            <a:off x="6057852" y="1674045"/>
            <a:ext cx="2589920" cy="572813"/>
          </a:xfrm>
          <a:prstGeom prst="rect">
            <a:avLst/>
          </a:prstGeom>
          <a:solidFill>
            <a:schemeClr val="bg1"/>
          </a:solidFill>
          <a:ln>
            <a:solidFill>
              <a:srgbClr val="141B4D"/>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30" name="Rectangle 129">
            <a:extLst>
              <a:ext uri="{FF2B5EF4-FFF2-40B4-BE49-F238E27FC236}">
                <a16:creationId xmlns:a16="http://schemas.microsoft.com/office/drawing/2014/main" id="{57E71DB8-490A-420B-9939-AA4309BEAAFA}"/>
              </a:ext>
            </a:extLst>
          </p:cNvPr>
          <p:cNvSpPr/>
          <p:nvPr/>
        </p:nvSpPr>
        <p:spPr>
          <a:xfrm>
            <a:off x="464235" y="1680868"/>
            <a:ext cx="2611176" cy="572813"/>
          </a:xfrm>
          <a:prstGeom prst="rect">
            <a:avLst/>
          </a:prstGeom>
          <a:solidFill>
            <a:schemeClr val="bg1"/>
          </a:solidFill>
          <a:ln>
            <a:solidFill>
              <a:srgbClr val="141B4D"/>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92" name="Rectangle 91">
            <a:extLst>
              <a:ext uri="{FF2B5EF4-FFF2-40B4-BE49-F238E27FC236}">
                <a16:creationId xmlns:a16="http://schemas.microsoft.com/office/drawing/2014/main" id="{35B605CA-E202-4CDD-BA7E-D10876F4A0ED}"/>
              </a:ext>
            </a:extLst>
          </p:cNvPr>
          <p:cNvSpPr/>
          <p:nvPr/>
        </p:nvSpPr>
        <p:spPr>
          <a:xfrm>
            <a:off x="6731163" y="1680869"/>
            <a:ext cx="1917698" cy="576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a:ea typeface="+mn-ea"/>
                <a:cs typeface="+mn-cs"/>
              </a:rPr>
              <a:t>Embedded Solutions</a:t>
            </a:r>
          </a:p>
        </p:txBody>
      </p:sp>
      <p:sp>
        <p:nvSpPr>
          <p:cNvPr id="72" name="Rectangle 71">
            <a:extLst>
              <a:ext uri="{FF2B5EF4-FFF2-40B4-BE49-F238E27FC236}">
                <a16:creationId xmlns:a16="http://schemas.microsoft.com/office/drawing/2014/main" id="{34B4CBF0-9CCA-41BD-B5F6-4C8F01723047}"/>
              </a:ext>
            </a:extLst>
          </p:cNvPr>
          <p:cNvSpPr/>
          <p:nvPr/>
        </p:nvSpPr>
        <p:spPr>
          <a:xfrm>
            <a:off x="3267360" y="1674045"/>
            <a:ext cx="2589921" cy="572813"/>
          </a:xfrm>
          <a:prstGeom prst="rect">
            <a:avLst/>
          </a:prstGeom>
          <a:solidFill>
            <a:schemeClr val="bg1"/>
          </a:solidFill>
          <a:ln>
            <a:solidFill>
              <a:srgbClr val="141B4D"/>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2" name="Picture 51">
            <a:extLst>
              <a:ext uri="{FF2B5EF4-FFF2-40B4-BE49-F238E27FC236}">
                <a16:creationId xmlns:a16="http://schemas.microsoft.com/office/drawing/2014/main" id="{B1EE7F32-D2CA-4EA8-9115-8829D274EAA0}"/>
              </a:ext>
            </a:extLst>
          </p:cNvPr>
          <p:cNvPicPr>
            <a:picLocks noChangeAspect="1"/>
          </p:cNvPicPr>
          <p:nvPr/>
        </p:nvPicPr>
        <p:blipFill>
          <a:blip r:embed="rId7">
            <a:duotone>
              <a:schemeClr val="accent2">
                <a:shade val="45000"/>
                <a:satMod val="135000"/>
              </a:schemeClr>
              <a:prstClr val="white"/>
            </a:duotone>
            <a:alphaModFix amt="70000"/>
          </a:blip>
          <a:stretch>
            <a:fillRect/>
          </a:stretch>
        </p:blipFill>
        <p:spPr>
          <a:xfrm flipH="1">
            <a:off x="6134536" y="1711236"/>
            <a:ext cx="528763" cy="511489"/>
          </a:xfrm>
          <a:prstGeom prst="rect">
            <a:avLst/>
          </a:prstGeom>
          <a:ln>
            <a:noFill/>
          </a:ln>
        </p:spPr>
      </p:pic>
      <p:sp>
        <p:nvSpPr>
          <p:cNvPr id="7" name="Rectangle 6">
            <a:extLst>
              <a:ext uri="{FF2B5EF4-FFF2-40B4-BE49-F238E27FC236}">
                <a16:creationId xmlns:a16="http://schemas.microsoft.com/office/drawing/2014/main" id="{318945B8-2410-459E-9C35-4C9998705B48}"/>
              </a:ext>
            </a:extLst>
          </p:cNvPr>
          <p:cNvSpPr/>
          <p:nvPr/>
        </p:nvSpPr>
        <p:spPr>
          <a:xfrm>
            <a:off x="4024989" y="1690013"/>
            <a:ext cx="1832292" cy="5669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a:ea typeface="+mn-ea"/>
                <a:cs typeface="+mn-cs"/>
              </a:rPr>
              <a:t>Hyper-personalization</a:t>
            </a:r>
          </a:p>
        </p:txBody>
      </p:sp>
      <p:pic>
        <p:nvPicPr>
          <p:cNvPr id="51" name="Picture 50">
            <a:extLst>
              <a:ext uri="{FF2B5EF4-FFF2-40B4-BE49-F238E27FC236}">
                <a16:creationId xmlns:a16="http://schemas.microsoft.com/office/drawing/2014/main" id="{89F5D3F9-10D3-4168-9F9F-EA2061E8841E}"/>
              </a:ext>
            </a:extLst>
          </p:cNvPr>
          <p:cNvPicPr>
            <a:picLocks noChangeAspect="1"/>
          </p:cNvPicPr>
          <p:nvPr/>
        </p:nvPicPr>
        <p:blipFill>
          <a:blip r:embed="rId8">
            <a:duotone>
              <a:schemeClr val="accent2">
                <a:shade val="45000"/>
                <a:satMod val="135000"/>
              </a:schemeClr>
              <a:prstClr val="white"/>
            </a:duotone>
            <a:alphaModFix amt="70000"/>
          </a:blip>
          <a:stretch>
            <a:fillRect/>
          </a:stretch>
        </p:blipFill>
        <p:spPr>
          <a:xfrm>
            <a:off x="3394188" y="1711277"/>
            <a:ext cx="513789" cy="513789"/>
          </a:xfrm>
          <a:prstGeom prst="rect">
            <a:avLst/>
          </a:prstGeom>
          <a:ln>
            <a:noFill/>
          </a:ln>
        </p:spPr>
      </p:pic>
      <p:sp>
        <p:nvSpPr>
          <p:cNvPr id="47" name="Rectangle 46">
            <a:extLst>
              <a:ext uri="{FF2B5EF4-FFF2-40B4-BE49-F238E27FC236}">
                <a16:creationId xmlns:a16="http://schemas.microsoft.com/office/drawing/2014/main" id="{666A2BA5-F446-47D7-BC7B-6AB289991C92}"/>
              </a:ext>
            </a:extLst>
          </p:cNvPr>
          <p:cNvSpPr/>
          <p:nvPr/>
        </p:nvSpPr>
        <p:spPr>
          <a:xfrm>
            <a:off x="285943" y="5709847"/>
            <a:ext cx="1384781" cy="619497"/>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B09DFF00-2084-4386-A01B-C95B0CE8C933}"/>
              </a:ext>
            </a:extLst>
          </p:cNvPr>
          <p:cNvSpPr/>
          <p:nvPr/>
        </p:nvSpPr>
        <p:spPr>
          <a:xfrm>
            <a:off x="222163" y="5630497"/>
            <a:ext cx="8672042" cy="7772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3" name="Title 2">
            <a:extLst>
              <a:ext uri="{FF2B5EF4-FFF2-40B4-BE49-F238E27FC236}">
                <a16:creationId xmlns:a16="http://schemas.microsoft.com/office/drawing/2014/main" id="{DB5E5A86-FFEF-48BE-A4A5-83F7F94D2150}"/>
              </a:ext>
            </a:extLst>
          </p:cNvPr>
          <p:cNvSpPr>
            <a:spLocks noGrp="1"/>
          </p:cNvSpPr>
          <p:nvPr>
            <p:ph type="title"/>
          </p:nvPr>
        </p:nvSpPr>
        <p:spPr>
          <a:xfrm>
            <a:off x="323852" y="279815"/>
            <a:ext cx="8672042" cy="814545"/>
          </a:xfrm>
        </p:spPr>
        <p:txBody>
          <a:bodyPr vert="horz"/>
          <a:lstStyle/>
          <a:p>
            <a:r>
              <a:rPr lang="en-US" sz="2400" b="0"/>
              <a:t>Expectations for tailored solutions and effortless experiences puts a premium on </a:t>
            </a:r>
            <a:r>
              <a:rPr lang="en-US" sz="2400" i="1"/>
              <a:t>Simplification and Ease</a:t>
            </a:r>
            <a:endParaRPr lang="en-US" sz="2400"/>
          </a:p>
        </p:txBody>
      </p:sp>
      <p:sp>
        <p:nvSpPr>
          <p:cNvPr id="112" name="Rectangle 111">
            <a:extLst>
              <a:ext uri="{FF2B5EF4-FFF2-40B4-BE49-F238E27FC236}">
                <a16:creationId xmlns:a16="http://schemas.microsoft.com/office/drawing/2014/main" id="{8EC1F78A-7653-4AF8-BDBC-4D4696BB8A98}"/>
              </a:ext>
            </a:extLst>
          </p:cNvPr>
          <p:cNvSpPr/>
          <p:nvPr/>
        </p:nvSpPr>
        <p:spPr>
          <a:xfrm>
            <a:off x="142388" y="5536528"/>
            <a:ext cx="1476334" cy="684993"/>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13" name="TextBox 112">
            <a:extLst>
              <a:ext uri="{FF2B5EF4-FFF2-40B4-BE49-F238E27FC236}">
                <a16:creationId xmlns:a16="http://schemas.microsoft.com/office/drawing/2014/main" id="{C7B80589-36AC-428A-A4D7-2D61A709A0E9}"/>
              </a:ext>
            </a:extLst>
          </p:cNvPr>
          <p:cNvSpPr txBox="1"/>
          <p:nvPr/>
        </p:nvSpPr>
        <p:spPr>
          <a:xfrm>
            <a:off x="381145" y="5854979"/>
            <a:ext cx="1159122" cy="298351"/>
          </a:xfrm>
          <a:prstGeom prst="rect">
            <a:avLst/>
          </a:prstGeom>
          <a:noFill/>
        </p:spPr>
        <p:txBody>
          <a:bodyPr wrap="square">
            <a:spAutoFit/>
          </a:bodyPr>
          <a:lstStyle/>
          <a:p>
            <a:pPr marL="0" marR="0" lvl="0" indent="0" algn="ctr" defTabSz="457200" rtl="0" eaLnBrk="1" fontAlgn="auto" latinLnBrk="0" hangingPunct="1">
              <a:lnSpc>
                <a:spcPct val="112000"/>
              </a:lnSpc>
              <a:spcBef>
                <a:spcPts val="0"/>
              </a:spcBef>
              <a:spcAft>
                <a:spcPts val="0"/>
              </a:spcAft>
              <a:buClrTx/>
              <a:buSzTx/>
              <a:buFontTx/>
              <a:buNone/>
              <a:tabLst/>
              <a:defRPr/>
            </a:pPr>
            <a:r>
              <a:rPr kumimoji="0" lang="en-US" sz="1300" b="1" i="0" u="none" strike="noStrike" kern="1200" cap="none" spc="0" normalizeH="0" baseline="0" noProof="0">
                <a:ln>
                  <a:noFill/>
                </a:ln>
                <a:solidFill>
                  <a:srgbClr val="141B4D"/>
                </a:solidFill>
                <a:effectLst/>
                <a:uLnTx/>
                <a:uFillTx/>
                <a:latin typeface="Arial"/>
                <a:ea typeface="+mn-ea"/>
                <a:cs typeface="Times New Roman" panose="02020603050405020304" pitchFamily="18" charset="0"/>
              </a:rPr>
              <a:t>Implication</a:t>
            </a:r>
          </a:p>
        </p:txBody>
      </p:sp>
      <p:sp>
        <p:nvSpPr>
          <p:cNvPr id="114" name="TextBox 113">
            <a:extLst>
              <a:ext uri="{FF2B5EF4-FFF2-40B4-BE49-F238E27FC236}">
                <a16:creationId xmlns:a16="http://schemas.microsoft.com/office/drawing/2014/main" id="{CD0BB096-A6F0-4C96-8887-DD1BB13A036F}"/>
              </a:ext>
            </a:extLst>
          </p:cNvPr>
          <p:cNvSpPr txBox="1"/>
          <p:nvPr/>
        </p:nvSpPr>
        <p:spPr>
          <a:xfrm>
            <a:off x="1781312" y="5691582"/>
            <a:ext cx="7220297" cy="696281"/>
          </a:xfrm>
          <a:prstGeom prst="rect">
            <a:avLst/>
          </a:prstGeom>
          <a:noFill/>
        </p:spPr>
        <p:txBody>
          <a:bodyPr wrap="square">
            <a:spAutoFit/>
          </a:bodyPr>
          <a:lstStyle/>
          <a:p>
            <a:pPr marL="0" marR="0" lvl="0" indent="0" algn="l" defTabSz="685800" rtl="0" eaLnBrk="1" fontAlgn="base" latinLnBrk="0" hangingPunct="1">
              <a:lnSpc>
                <a:spcPct val="112000"/>
              </a:lnSpc>
              <a:spcBef>
                <a:spcPts val="0"/>
              </a:spcBef>
              <a:spcAft>
                <a:spcPts val="900"/>
              </a:spcAft>
              <a:buClrTx/>
              <a:buSzTx/>
              <a:buFont typeface="Arial" panose="020B0604020202020204" pitchFamily="34" charset="0"/>
              <a:buNone/>
              <a:tabLst/>
              <a:defRPr/>
            </a:pPr>
            <a:r>
              <a:rPr lang="en-US" sz="1200">
                <a:latin typeface="Arial"/>
              </a:rPr>
              <a:t>Partners and customers </a:t>
            </a:r>
            <a:r>
              <a:rPr kumimoji="0" lang="en-US" sz="1200" b="0" i="0" u="none" strike="noStrike" kern="1200" cap="none" spc="0" normalizeH="0" baseline="0" noProof="0">
                <a:ln>
                  <a:noFill/>
                </a:ln>
                <a:solidFill>
                  <a:srgbClr val="000000"/>
                </a:solidFill>
                <a:effectLst/>
                <a:uLnTx/>
                <a:uFillTx/>
                <a:latin typeface="Arial"/>
                <a:ea typeface="+mn-ea"/>
                <a:cs typeface="+mn-cs"/>
              </a:rPr>
              <a:t>will expect a curated set of options that reflect their preferences and make </a:t>
            </a:r>
            <a:r>
              <a:rPr lang="en-US" sz="1200">
                <a:solidFill>
                  <a:srgbClr val="000000"/>
                </a:solidFill>
                <a:latin typeface="Arial"/>
              </a:rPr>
              <a:t>doing business effortless</a:t>
            </a:r>
            <a:r>
              <a:rPr kumimoji="0" lang="en-US" sz="1200" b="0" i="0" u="none" strike="noStrike" kern="1200" cap="none" spc="0" normalizeH="0" baseline="0" noProof="0">
                <a:ln>
                  <a:noFill/>
                </a:ln>
                <a:solidFill>
                  <a:srgbClr val="000000"/>
                </a:solidFill>
                <a:effectLst/>
                <a:uLnTx/>
                <a:uFillTx/>
                <a:latin typeface="Arial"/>
                <a:ea typeface="+mn-ea"/>
                <a:cs typeface="+mn-cs"/>
              </a:rPr>
              <a:t>. Access to alternative data and strong advanced analytics capabilities will be critical to customize solutions and effectively embed them into people’s everyday lives. </a:t>
            </a:r>
          </a:p>
        </p:txBody>
      </p:sp>
      <p:cxnSp>
        <p:nvCxnSpPr>
          <p:cNvPr id="13" name="Straight Connector 12">
            <a:extLst>
              <a:ext uri="{FF2B5EF4-FFF2-40B4-BE49-F238E27FC236}">
                <a16:creationId xmlns:a16="http://schemas.microsoft.com/office/drawing/2014/main" id="{AC0E4F54-0F64-45C4-87C1-6A65924CEA4F}"/>
              </a:ext>
            </a:extLst>
          </p:cNvPr>
          <p:cNvCxnSpPr>
            <a:cxnSpLocks/>
          </p:cNvCxnSpPr>
          <p:nvPr/>
        </p:nvCxnSpPr>
        <p:spPr>
          <a:xfrm>
            <a:off x="1759270" y="5709847"/>
            <a:ext cx="0" cy="60833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EC71CE6E-B96F-4E23-B0EE-9D83BD0834DC}"/>
              </a:ext>
            </a:extLst>
          </p:cNvPr>
          <p:cNvSpPr/>
          <p:nvPr/>
        </p:nvSpPr>
        <p:spPr>
          <a:xfrm>
            <a:off x="3267361" y="2430169"/>
            <a:ext cx="2591008" cy="2855411"/>
          </a:xfrm>
          <a:prstGeom prst="rect">
            <a:avLst/>
          </a:prstGeom>
          <a:solidFill>
            <a:schemeClr val="bg1">
              <a:lumMod val="9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150" b="0" i="0" u="none" strike="noStrike" kern="1200" cap="none" spc="0" normalizeH="0" baseline="0" noProof="0" err="1">
              <a:ln>
                <a:noFill/>
              </a:ln>
              <a:solidFill>
                <a:srgbClr val="FFFFFF"/>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2BC4171-8C8F-492A-96FB-217DE656C1FB}"/>
              </a:ext>
            </a:extLst>
          </p:cNvPr>
          <p:cNvSpPr/>
          <p:nvPr/>
        </p:nvSpPr>
        <p:spPr>
          <a:xfrm>
            <a:off x="3267361" y="2476725"/>
            <a:ext cx="2561033" cy="1947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marL="171450" marR="0" lvl="0" indent="-171450" algn="l" defTabSz="914400" rtl="0" eaLnBrk="1" fontAlgn="auto" latinLnBrk="0" hangingPunct="1">
              <a:lnSpc>
                <a:spcPts val="1800"/>
              </a:lnSpc>
              <a:spcBef>
                <a:spcPts val="0"/>
              </a:spcBef>
              <a:buClrTx/>
              <a:buSzTx/>
              <a:buFont typeface="Arial" panose="020B0604020202020204" pitchFamily="34" charset="0"/>
              <a:buChar char="•"/>
              <a:tabLst/>
              <a:defRPr/>
            </a:pPr>
            <a:r>
              <a:rPr kumimoji="0" lang="en-US" sz="1200" i="0" u="none" strike="noStrike" kern="1200" cap="none" spc="0" normalizeH="0" baseline="0" noProof="0">
                <a:ln>
                  <a:noFill/>
                </a:ln>
                <a:solidFill>
                  <a:srgbClr val="141B4D"/>
                </a:solidFill>
                <a:effectLst/>
                <a:uLnTx/>
                <a:uFillTx/>
                <a:latin typeface="Arial"/>
                <a:ea typeface="+mn-ea"/>
                <a:cs typeface="+mn-cs"/>
              </a:rPr>
              <a:t>Developing deep knowledge of </a:t>
            </a:r>
            <a:r>
              <a:rPr kumimoji="0" lang="en-US" sz="1200" b="1" i="0" u="none" strike="noStrike" kern="1200" cap="none" spc="0" normalizeH="0" baseline="0" noProof="0">
                <a:ln>
                  <a:noFill/>
                </a:ln>
                <a:solidFill>
                  <a:srgbClr val="002060"/>
                </a:solidFill>
                <a:effectLst/>
                <a:uLnTx/>
                <a:uFillTx/>
                <a:latin typeface="Arial"/>
                <a:ea typeface="+mn-ea"/>
                <a:cs typeface="+mn-cs"/>
              </a:rPr>
              <a:t>unique customer / partner preferences </a:t>
            </a:r>
            <a:r>
              <a:rPr kumimoji="0" lang="en-US" sz="1200" i="0" u="none" strike="noStrike" kern="1200" cap="none" spc="0" normalizeH="0" baseline="0" noProof="0">
                <a:ln>
                  <a:noFill/>
                </a:ln>
                <a:solidFill>
                  <a:srgbClr val="002060"/>
                </a:solidFill>
                <a:effectLst/>
                <a:uLnTx/>
                <a:uFillTx/>
                <a:latin typeface="Arial"/>
                <a:ea typeface="+mn-ea"/>
                <a:cs typeface="+mn-cs"/>
              </a:rPr>
              <a:t>  </a:t>
            </a:r>
          </a:p>
          <a:p>
            <a:pPr marL="171450" marR="0" lvl="0" indent="-171450" algn="l" defTabSz="914400" rtl="0" eaLnBrk="1" fontAlgn="auto" latinLnBrk="0" hangingPunct="1">
              <a:lnSpc>
                <a:spcPts val="600"/>
              </a:lnSpc>
              <a:spcBef>
                <a:spcPts val="0"/>
              </a:spcBef>
              <a:buClrTx/>
              <a:buSzTx/>
              <a:buFont typeface="Arial" panose="020B0604020202020204" pitchFamily="34" charset="0"/>
              <a:buChar char="•"/>
              <a:tabLst/>
              <a:defRPr/>
            </a:pPr>
            <a:endParaRPr kumimoji="0" lang="en-US" sz="800" i="0" u="none" strike="noStrike" kern="1200" cap="none" spc="0" normalizeH="0" baseline="0" noProof="0">
              <a:ln>
                <a:noFill/>
              </a:ln>
              <a:solidFill>
                <a:srgbClr val="002060"/>
              </a:solidFill>
              <a:effectLst/>
              <a:uLnTx/>
              <a:uFillTx/>
              <a:latin typeface="Arial"/>
              <a:ea typeface="+mn-ea"/>
              <a:cs typeface="+mn-cs"/>
            </a:endParaRPr>
          </a:p>
          <a:p>
            <a:pPr marL="171450" marR="0" lvl="0" indent="-171450" algn="l" defTabSz="914400" rtl="0" eaLnBrk="1" fontAlgn="auto" latinLnBrk="0" hangingPunct="1">
              <a:lnSpc>
                <a:spcPts val="1800"/>
              </a:lnSpc>
              <a:spcBef>
                <a:spcPts val="0"/>
              </a:spcBef>
              <a:buClrTx/>
              <a:buSzTx/>
              <a:buFont typeface="Arial" panose="020B0604020202020204" pitchFamily="34" charset="0"/>
              <a:buChar char="•"/>
              <a:tabLst/>
              <a:defRPr/>
            </a:pPr>
            <a:r>
              <a:rPr lang="en-US" sz="1200" b="1">
                <a:solidFill>
                  <a:srgbClr val="002060"/>
                </a:solidFill>
                <a:latin typeface="Arial"/>
              </a:rPr>
              <a:t>Proactively </a:t>
            </a:r>
            <a:r>
              <a:rPr lang="en-US" sz="1200">
                <a:solidFill>
                  <a:srgbClr val="002060"/>
                </a:solidFill>
                <a:latin typeface="Arial"/>
              </a:rPr>
              <a:t>identifying needs </a:t>
            </a:r>
            <a:r>
              <a:rPr kumimoji="0" lang="en-US" sz="1200" b="0" i="0" u="none" strike="noStrike" kern="1200" cap="none" spc="0" normalizeH="0" baseline="0" noProof="0">
                <a:ln>
                  <a:noFill/>
                </a:ln>
                <a:solidFill>
                  <a:srgbClr val="002060"/>
                </a:solidFill>
                <a:effectLst/>
                <a:uLnTx/>
                <a:uFillTx/>
                <a:latin typeface="Arial"/>
                <a:ea typeface="+mn-ea"/>
                <a:cs typeface="+mn-cs"/>
              </a:rPr>
              <a:t>to simplify peoples’ lives and business relationships</a:t>
            </a:r>
          </a:p>
          <a:p>
            <a:pPr marL="171450" marR="0" lvl="0" indent="-171450" algn="l" defTabSz="914400" rtl="0" eaLnBrk="1" fontAlgn="auto" latinLnBrk="0" hangingPunct="1">
              <a:lnSpc>
                <a:spcPts val="600"/>
              </a:lnSpc>
              <a:spcBef>
                <a:spcPts val="0"/>
              </a:spcBef>
              <a:buClrTx/>
              <a:buSzTx/>
              <a:buFont typeface="Arial" panose="020B0604020202020204" pitchFamily="34" charset="0"/>
              <a:buChar char="•"/>
              <a:tabLst/>
              <a:defRPr/>
            </a:pPr>
            <a:endParaRPr kumimoji="0" lang="en-US" sz="1200" i="0" u="none" strike="noStrike" kern="1200" cap="none" spc="0" normalizeH="0" baseline="0" noProof="0">
              <a:ln>
                <a:noFill/>
              </a:ln>
              <a:solidFill>
                <a:srgbClr val="002060"/>
              </a:solidFill>
              <a:effectLst/>
              <a:uLnTx/>
              <a:uFillTx/>
              <a:latin typeface="Arial"/>
              <a:ea typeface="+mn-ea"/>
              <a:cs typeface="+mn-cs"/>
            </a:endParaRPr>
          </a:p>
          <a:p>
            <a:pPr marL="171450" marR="0" lvl="0" indent="-171450" algn="l" defTabSz="914400" rtl="0" eaLnBrk="1" fontAlgn="auto" latinLnBrk="0" hangingPunct="1">
              <a:lnSpc>
                <a:spcPts val="1800"/>
              </a:lnSpc>
              <a:spcBef>
                <a:spcPts val="0"/>
              </a:spcBef>
              <a:buClrTx/>
              <a:buSzTx/>
              <a:buFont typeface="Arial" panose="020B0604020202020204" pitchFamily="34" charset="0"/>
              <a:buChar char="•"/>
              <a:tabLst/>
              <a:defRPr/>
            </a:pPr>
            <a:r>
              <a:rPr kumimoji="0" lang="en-US" sz="1200" i="0" u="none" strike="noStrike" kern="1200" cap="none" spc="0" normalizeH="0" baseline="0" noProof="0">
                <a:ln>
                  <a:noFill/>
                </a:ln>
                <a:solidFill>
                  <a:srgbClr val="002060"/>
                </a:solidFill>
                <a:effectLst/>
                <a:uLnTx/>
                <a:uFillTx/>
                <a:latin typeface="Arial"/>
                <a:ea typeface="+mn-ea"/>
                <a:cs typeface="+mn-cs"/>
              </a:rPr>
              <a:t>Understanding the </a:t>
            </a:r>
            <a:r>
              <a:rPr kumimoji="0" lang="en-US" sz="1200" b="1" i="0" u="none" strike="noStrike" kern="1200" cap="none" spc="0" normalizeH="0" baseline="0" noProof="0">
                <a:ln>
                  <a:noFill/>
                </a:ln>
                <a:solidFill>
                  <a:srgbClr val="002060"/>
                </a:solidFill>
                <a:effectLst/>
                <a:uLnTx/>
                <a:uFillTx/>
                <a:latin typeface="Arial"/>
                <a:ea typeface="+mn-ea"/>
                <a:cs typeface="+mn-cs"/>
              </a:rPr>
              <a:t>end-to-end sales / service </a:t>
            </a:r>
            <a:r>
              <a:rPr kumimoji="0" lang="en-US" sz="1200" i="0" u="none" strike="noStrike" kern="1200" cap="none" spc="0" normalizeH="0" baseline="0" noProof="0">
                <a:ln>
                  <a:noFill/>
                </a:ln>
                <a:solidFill>
                  <a:srgbClr val="002060"/>
                </a:solidFill>
                <a:effectLst/>
                <a:uLnTx/>
                <a:uFillTx/>
                <a:latin typeface="Arial"/>
                <a:ea typeface="+mn-ea"/>
                <a:cs typeface="+mn-cs"/>
              </a:rPr>
              <a:t>experience</a:t>
            </a:r>
            <a:r>
              <a:rPr kumimoji="0" lang="en-US" sz="1200" b="1" i="0" u="none" strike="noStrike" kern="1200" cap="none" spc="0" normalizeH="0" baseline="0" noProof="0">
                <a:ln>
                  <a:noFill/>
                </a:ln>
                <a:solidFill>
                  <a:srgbClr val="002060"/>
                </a:solidFill>
                <a:effectLst/>
                <a:uLnTx/>
                <a:uFillTx/>
                <a:latin typeface="Arial"/>
                <a:ea typeface="+mn-ea"/>
                <a:cs typeface="+mn-cs"/>
              </a:rPr>
              <a:t> </a:t>
            </a:r>
            <a:r>
              <a:rPr kumimoji="0" lang="en-US" sz="1200" b="0" i="0" u="none" strike="noStrike" kern="1200" cap="none" spc="0" normalizeH="0" baseline="0" noProof="0">
                <a:ln>
                  <a:noFill/>
                </a:ln>
                <a:solidFill>
                  <a:srgbClr val="002060"/>
                </a:solidFill>
                <a:effectLst/>
                <a:uLnTx/>
                <a:uFillTx/>
                <a:latin typeface="Arial"/>
                <a:ea typeface="+mn-ea"/>
                <a:cs typeface="+mn-cs"/>
              </a:rPr>
              <a:t>(journey mapping)</a:t>
            </a:r>
          </a:p>
        </p:txBody>
      </p:sp>
      <p:sp>
        <p:nvSpPr>
          <p:cNvPr id="73" name="TextBox 72">
            <a:extLst>
              <a:ext uri="{FF2B5EF4-FFF2-40B4-BE49-F238E27FC236}">
                <a16:creationId xmlns:a16="http://schemas.microsoft.com/office/drawing/2014/main" id="{2BF9A436-2663-421F-A611-D9876FA3FFBB}"/>
              </a:ext>
            </a:extLst>
          </p:cNvPr>
          <p:cNvSpPr txBox="1"/>
          <p:nvPr/>
        </p:nvSpPr>
        <p:spPr>
          <a:xfrm>
            <a:off x="3283302" y="4823915"/>
            <a:ext cx="2560320" cy="461665"/>
          </a:xfrm>
          <a:prstGeom prst="rect">
            <a:avLst/>
          </a:prstGeom>
          <a:solidFill>
            <a:schemeClr val="tx2">
              <a:lumMod val="25000"/>
              <a:lumOff val="75000"/>
            </a:schemeClr>
          </a:solidFill>
          <a:ln>
            <a:noFill/>
          </a:ln>
        </p:spPr>
        <p:txBody>
          <a:bodyPr wrap="square" anchor="ctr">
            <a:spAutoFit/>
          </a:bodyPr>
          <a:lstStyle>
            <a:defPPr>
              <a:defRPr lang="en-US"/>
            </a:defPPr>
            <a:lvl1pPr algn="ctr">
              <a:defRPr sz="1000" b="1" i="1"/>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141B4D"/>
                </a:solidFill>
                <a:effectLst/>
                <a:uLnTx/>
                <a:uFillTx/>
                <a:latin typeface="Arial"/>
                <a:ea typeface="+mn-ea"/>
                <a:cs typeface="+mn-cs"/>
              </a:rPr>
              <a:t>Moving from fixed to flexible segmentation</a:t>
            </a:r>
            <a:endParaRPr kumimoji="0" lang="en-US" sz="1000" b="1" i="1" u="none" strike="noStrike" kern="1200" cap="none" spc="0" normalizeH="0" baseline="0" noProof="0">
              <a:ln>
                <a:noFill/>
              </a:ln>
              <a:solidFill>
                <a:srgbClr val="141B4D"/>
              </a:solidFill>
              <a:effectLst/>
              <a:uLnTx/>
              <a:uFillTx/>
              <a:latin typeface="Arial"/>
              <a:ea typeface="+mn-ea"/>
              <a:cs typeface="+mn-cs"/>
            </a:endParaRPr>
          </a:p>
        </p:txBody>
      </p:sp>
      <p:sp>
        <p:nvSpPr>
          <p:cNvPr id="118" name="Rectangle 117">
            <a:extLst>
              <a:ext uri="{FF2B5EF4-FFF2-40B4-BE49-F238E27FC236}">
                <a16:creationId xmlns:a16="http://schemas.microsoft.com/office/drawing/2014/main" id="{130F103D-3A09-4CD1-BDBC-FB95B213AC87}"/>
              </a:ext>
            </a:extLst>
          </p:cNvPr>
          <p:cNvSpPr/>
          <p:nvPr/>
        </p:nvSpPr>
        <p:spPr>
          <a:xfrm>
            <a:off x="6057852" y="2430168"/>
            <a:ext cx="2591008" cy="2855411"/>
          </a:xfrm>
          <a:prstGeom prst="rect">
            <a:avLst/>
          </a:prstGeom>
          <a:solidFill>
            <a:schemeClr val="bg1">
              <a:lumMod val="9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150" b="0" i="0" u="none" strike="noStrike" kern="1200" cap="none" spc="0" normalizeH="0" baseline="0" noProof="0" err="1">
              <a:ln>
                <a:noFill/>
              </a:ln>
              <a:solidFill>
                <a:srgbClr val="FFFFFF"/>
              </a:solidFill>
              <a:effectLst/>
              <a:uLnTx/>
              <a:uFillTx/>
              <a:latin typeface="Arial"/>
              <a:ea typeface="+mn-ea"/>
              <a:cs typeface="+mn-cs"/>
            </a:endParaRPr>
          </a:p>
        </p:txBody>
      </p:sp>
      <p:sp>
        <p:nvSpPr>
          <p:cNvPr id="119" name="Rectangle 118">
            <a:extLst>
              <a:ext uri="{FF2B5EF4-FFF2-40B4-BE49-F238E27FC236}">
                <a16:creationId xmlns:a16="http://schemas.microsoft.com/office/drawing/2014/main" id="{8A7039F7-0EDF-4EF8-970E-CADE8E89B674}"/>
              </a:ext>
            </a:extLst>
          </p:cNvPr>
          <p:cNvSpPr/>
          <p:nvPr/>
        </p:nvSpPr>
        <p:spPr>
          <a:xfrm>
            <a:off x="6057852" y="2476724"/>
            <a:ext cx="2561033" cy="1947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002060"/>
                </a:solidFill>
                <a:effectLst/>
                <a:uLnTx/>
                <a:uFillTx/>
                <a:latin typeface="Arial"/>
                <a:ea typeface="+mn-ea"/>
                <a:cs typeface="+mn-cs"/>
              </a:rPr>
              <a:t>Simplify the buying experience </a:t>
            </a:r>
            <a:r>
              <a:rPr kumimoji="0" lang="en-US" sz="1200" b="0" i="0" u="none" strike="noStrike" kern="1200" cap="none" spc="0" normalizeH="0" baseline="0" noProof="0">
                <a:ln>
                  <a:noFill/>
                </a:ln>
                <a:solidFill>
                  <a:srgbClr val="002060"/>
                </a:solidFill>
                <a:effectLst/>
                <a:uLnTx/>
                <a:uFillTx/>
                <a:latin typeface="Arial"/>
                <a:ea typeface="+mn-ea"/>
                <a:cs typeface="+mn-cs"/>
              </a:rPr>
              <a:t>by partnering to offer your products at the point of purchase or within a journey</a:t>
            </a:r>
          </a:p>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2060"/>
              </a:solidFill>
              <a:effectLst/>
              <a:uLnTx/>
              <a:uFillTx/>
              <a:latin typeface="Arial"/>
              <a:ea typeface="+mn-ea"/>
              <a:cs typeface="+mn-cs"/>
            </a:endParaRPr>
          </a:p>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a:ln>
                  <a:noFill/>
                </a:ln>
                <a:solidFill>
                  <a:srgbClr val="002060"/>
                </a:solidFill>
                <a:effectLst/>
                <a:uLnTx/>
                <a:uFillTx/>
                <a:latin typeface="Arial"/>
                <a:ea typeface="+mn-ea"/>
                <a:cs typeface="+mn-cs"/>
              </a:rPr>
              <a:t>Ensuring the </a:t>
            </a:r>
            <a:r>
              <a:rPr kumimoji="0" lang="en-US" sz="1200" b="1" i="0" u="none" strike="noStrike" kern="1200" cap="none" spc="0" normalizeH="0" baseline="0" noProof="0">
                <a:ln>
                  <a:noFill/>
                </a:ln>
                <a:solidFill>
                  <a:srgbClr val="002060"/>
                </a:solidFill>
                <a:effectLst/>
                <a:uLnTx/>
                <a:uFillTx/>
                <a:latin typeface="Arial"/>
                <a:ea typeface="+mn-ea"/>
                <a:cs typeface="+mn-cs"/>
              </a:rPr>
              <a:t>full value of a purchase </a:t>
            </a:r>
            <a:r>
              <a:rPr kumimoji="0" lang="en-US" sz="1200" b="0" i="0" u="none" strike="noStrike" kern="1200" cap="none" spc="0" normalizeH="0" baseline="0" noProof="0">
                <a:ln>
                  <a:noFill/>
                </a:ln>
                <a:solidFill>
                  <a:srgbClr val="002060"/>
                </a:solidFill>
                <a:effectLst/>
                <a:uLnTx/>
                <a:uFillTx/>
                <a:latin typeface="Arial"/>
                <a:ea typeface="+mn-ea"/>
                <a:cs typeface="+mn-cs"/>
              </a:rPr>
              <a:t>by incorporating </a:t>
            </a:r>
            <a:r>
              <a:rPr lang="en-US" sz="1200">
                <a:solidFill>
                  <a:srgbClr val="002060"/>
                </a:solidFill>
                <a:latin typeface="Arial"/>
              </a:rPr>
              <a:t>complementary</a:t>
            </a:r>
            <a:r>
              <a:rPr kumimoji="0" lang="en-US" sz="1200" b="0" i="0" u="none" strike="noStrike" kern="1200" cap="none" spc="0" normalizeH="0" baseline="0" noProof="0">
                <a:ln>
                  <a:noFill/>
                </a:ln>
                <a:solidFill>
                  <a:srgbClr val="002060"/>
                </a:solidFill>
                <a:effectLst/>
                <a:uLnTx/>
                <a:uFillTx/>
                <a:latin typeface="Arial"/>
                <a:ea typeface="+mn-ea"/>
                <a:cs typeface="+mn-cs"/>
              </a:rPr>
              <a:t> solutions into a single transaction</a:t>
            </a:r>
            <a:endParaRPr lang="en-US" sz="1200" b="0" i="0" u="none" strike="noStrike" kern="1200" cap="none" spc="0" normalizeH="0" baseline="0" noProof="0">
              <a:ln>
                <a:noFill/>
              </a:ln>
              <a:solidFill>
                <a:srgbClr val="002060"/>
              </a:solidFill>
              <a:effectLst/>
              <a:uLnTx/>
              <a:uFillTx/>
              <a:latin typeface="Arial"/>
              <a:cs typeface="Arial"/>
            </a:endParaRPr>
          </a:p>
        </p:txBody>
      </p:sp>
      <p:sp>
        <p:nvSpPr>
          <p:cNvPr id="121" name="Rectangle 120">
            <a:extLst>
              <a:ext uri="{FF2B5EF4-FFF2-40B4-BE49-F238E27FC236}">
                <a16:creationId xmlns:a16="http://schemas.microsoft.com/office/drawing/2014/main" id="{EC9EBC1B-2265-47DC-AB46-190C411034A4}"/>
              </a:ext>
            </a:extLst>
          </p:cNvPr>
          <p:cNvSpPr/>
          <p:nvPr/>
        </p:nvSpPr>
        <p:spPr>
          <a:xfrm>
            <a:off x="476889" y="2430167"/>
            <a:ext cx="2591008" cy="2855411"/>
          </a:xfrm>
          <a:prstGeom prst="rect">
            <a:avLst/>
          </a:prstGeom>
          <a:solidFill>
            <a:schemeClr val="bg1">
              <a:lumMod val="9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150" b="0" i="0" u="none" strike="noStrike" kern="1200" cap="none" spc="0" normalizeH="0" baseline="0" noProof="0" err="1">
              <a:ln>
                <a:noFill/>
              </a:ln>
              <a:solidFill>
                <a:srgbClr val="FFFFFF"/>
              </a:solidFill>
              <a:effectLst/>
              <a:uLnTx/>
              <a:uFillTx/>
              <a:latin typeface="Arial"/>
              <a:ea typeface="+mn-ea"/>
              <a:cs typeface="+mn-cs"/>
            </a:endParaRPr>
          </a:p>
        </p:txBody>
      </p:sp>
      <p:sp>
        <p:nvSpPr>
          <p:cNvPr id="122" name="Rectangle 121">
            <a:extLst>
              <a:ext uri="{FF2B5EF4-FFF2-40B4-BE49-F238E27FC236}">
                <a16:creationId xmlns:a16="http://schemas.microsoft.com/office/drawing/2014/main" id="{37EA1169-3BAA-4887-B20E-7C4FABED5A26}"/>
              </a:ext>
            </a:extLst>
          </p:cNvPr>
          <p:cNvSpPr/>
          <p:nvPr/>
        </p:nvSpPr>
        <p:spPr>
          <a:xfrm>
            <a:off x="476889" y="2476724"/>
            <a:ext cx="2561033" cy="1947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r>
              <a:rPr kumimoji="0" lang="en-US" sz="1200" i="0" u="none" strike="noStrike" kern="1200" cap="none" spc="0" normalizeH="0" baseline="0" noProof="0">
                <a:ln>
                  <a:noFill/>
                </a:ln>
                <a:solidFill>
                  <a:srgbClr val="002060"/>
                </a:solidFill>
                <a:effectLst/>
                <a:uLnTx/>
                <a:uFillTx/>
                <a:latin typeface="Arial"/>
                <a:ea typeface="+mn-ea"/>
                <a:cs typeface="+mn-cs"/>
              </a:rPr>
              <a:t>Nurturing a </a:t>
            </a:r>
            <a:r>
              <a:rPr kumimoji="0" lang="en-US" sz="1200" b="1" i="0" u="none" strike="noStrike" kern="1200" cap="none" spc="0" normalizeH="0" baseline="0" noProof="0">
                <a:ln>
                  <a:noFill/>
                </a:ln>
                <a:solidFill>
                  <a:srgbClr val="002060"/>
                </a:solidFill>
                <a:effectLst/>
                <a:uLnTx/>
                <a:uFillTx/>
                <a:latin typeface="Arial"/>
                <a:ea typeface="+mn-ea"/>
                <a:cs typeface="+mn-cs"/>
              </a:rPr>
              <a:t>holistic view of customers </a:t>
            </a:r>
            <a:r>
              <a:rPr kumimoji="0" lang="en-US" sz="1200" b="1" i="0" u="none" strike="noStrike" kern="1200" cap="none" spc="0" normalizeH="0" baseline="0" noProof="0">
                <a:ln>
                  <a:noFill/>
                </a:ln>
                <a:solidFill>
                  <a:srgbClr val="141B4D"/>
                </a:solidFill>
                <a:effectLst/>
                <a:uLnTx/>
                <a:uFillTx/>
                <a:latin typeface="Arial"/>
                <a:ea typeface="+mn-ea"/>
                <a:cs typeface="+mn-cs"/>
              </a:rPr>
              <a:t>and partners </a:t>
            </a:r>
            <a:r>
              <a:rPr kumimoji="0" lang="en-US" sz="1200" i="0" u="none" strike="noStrike" kern="1200" cap="none" spc="0" normalizeH="0" baseline="0" noProof="0">
                <a:ln>
                  <a:noFill/>
                </a:ln>
                <a:solidFill>
                  <a:srgbClr val="002060"/>
                </a:solidFill>
                <a:effectLst/>
                <a:uLnTx/>
                <a:uFillTx/>
                <a:latin typeface="Arial"/>
                <a:ea typeface="+mn-ea"/>
                <a:cs typeface="+mn-cs"/>
              </a:rPr>
              <a:t>through seamless access to the right data and insights</a:t>
            </a:r>
          </a:p>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4D5156"/>
              </a:solidFill>
              <a:effectLst/>
              <a:uLnTx/>
              <a:uFillTx/>
              <a:latin typeface="Roboto" panose="02000000000000000000" pitchFamily="2" charset="0"/>
              <a:ea typeface="+mn-ea"/>
              <a:cs typeface="+mn-cs"/>
            </a:endParaRPr>
          </a:p>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r>
              <a:rPr lang="en-US" sz="1200" b="1">
                <a:solidFill>
                  <a:srgbClr val="002060"/>
                </a:solidFill>
                <a:latin typeface="Arial"/>
              </a:rPr>
              <a:t>Humanizing interactions, </a:t>
            </a:r>
            <a:r>
              <a:rPr lang="en-US" sz="1200">
                <a:solidFill>
                  <a:srgbClr val="002060"/>
                </a:solidFill>
                <a:latin typeface="Arial"/>
              </a:rPr>
              <a:t>digital or in-person, to create memorable, reassuring experiences</a:t>
            </a:r>
          </a:p>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endParaRPr kumimoji="0" lang="en-US" sz="1200" i="0" u="none" strike="noStrike" kern="1200" cap="none" spc="0" normalizeH="0" baseline="0" noProof="0">
              <a:ln>
                <a:noFill/>
              </a:ln>
              <a:solidFill>
                <a:srgbClr val="002060"/>
              </a:solidFill>
              <a:effectLst/>
              <a:uLnTx/>
              <a:uFillTx/>
              <a:latin typeface="Arial"/>
              <a:ea typeface="+mn-ea"/>
              <a:cs typeface="+mn-cs"/>
            </a:endParaRPr>
          </a:p>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endParaRPr kumimoji="0" lang="en-US" sz="1200" i="0" u="none" strike="noStrike" kern="1200" cap="none" spc="0" normalizeH="0" baseline="0" noProof="0">
              <a:ln>
                <a:noFill/>
              </a:ln>
              <a:solidFill>
                <a:srgbClr val="002060"/>
              </a:solidFill>
              <a:effectLst/>
              <a:uLnTx/>
              <a:uFillTx/>
              <a:latin typeface="Arial"/>
              <a:ea typeface="+mn-ea"/>
              <a:cs typeface="+mn-cs"/>
            </a:endParaRPr>
          </a:p>
        </p:txBody>
      </p:sp>
      <p:sp>
        <p:nvSpPr>
          <p:cNvPr id="124" name="TextBox 123">
            <a:extLst>
              <a:ext uri="{FF2B5EF4-FFF2-40B4-BE49-F238E27FC236}">
                <a16:creationId xmlns:a16="http://schemas.microsoft.com/office/drawing/2014/main" id="{213CA8A4-4A91-4D88-8469-D4A54C9AA30F}"/>
              </a:ext>
            </a:extLst>
          </p:cNvPr>
          <p:cNvSpPr txBox="1"/>
          <p:nvPr/>
        </p:nvSpPr>
        <p:spPr>
          <a:xfrm>
            <a:off x="6073571" y="4823915"/>
            <a:ext cx="2560320" cy="461665"/>
          </a:xfrm>
          <a:prstGeom prst="rect">
            <a:avLst/>
          </a:prstGeom>
          <a:solidFill>
            <a:schemeClr val="tx2">
              <a:lumMod val="25000"/>
              <a:lumOff val="75000"/>
            </a:schemeClr>
          </a:solidFill>
          <a:ln>
            <a:noFill/>
          </a:ln>
        </p:spPr>
        <p:txBody>
          <a:bodyPr wrap="square"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1" u="none" strike="noStrike" cap="none" spc="0" normalizeH="0" baseline="0">
                <a:ln>
                  <a:noFill/>
                </a:ln>
                <a:solidFill>
                  <a:sysClr val="windowText" lastClr="000000"/>
                </a:solidFill>
                <a:effectLst/>
                <a:uLnTx/>
                <a:uFillTx/>
                <a:latin typeface="Arial"/>
              </a:defRPr>
            </a:lvl1pPr>
          </a:lstStyle>
          <a:p>
            <a:r>
              <a:rPr lang="en-US">
                <a:solidFill>
                  <a:srgbClr val="141B4D"/>
                </a:solidFill>
              </a:rPr>
              <a:t>Moving from attracting a target market to intersecting it</a:t>
            </a:r>
          </a:p>
        </p:txBody>
      </p:sp>
      <p:sp>
        <p:nvSpPr>
          <p:cNvPr id="129" name="Rectangle 128">
            <a:extLst>
              <a:ext uri="{FF2B5EF4-FFF2-40B4-BE49-F238E27FC236}">
                <a16:creationId xmlns:a16="http://schemas.microsoft.com/office/drawing/2014/main" id="{924B1B3B-FA19-4790-9D28-F96BD9727E9B}"/>
              </a:ext>
            </a:extLst>
          </p:cNvPr>
          <p:cNvSpPr/>
          <p:nvPr/>
        </p:nvSpPr>
        <p:spPr>
          <a:xfrm>
            <a:off x="1145053" y="1680869"/>
            <a:ext cx="1939078" cy="576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a:ea typeface="+mn-ea"/>
                <a:cs typeface="+mn-cs"/>
              </a:rPr>
              <a:t>Customer Centricity  </a:t>
            </a:r>
          </a:p>
        </p:txBody>
      </p:sp>
      <p:sp>
        <p:nvSpPr>
          <p:cNvPr id="131" name="TextBox 130">
            <a:extLst>
              <a:ext uri="{FF2B5EF4-FFF2-40B4-BE49-F238E27FC236}">
                <a16:creationId xmlns:a16="http://schemas.microsoft.com/office/drawing/2014/main" id="{889B18BC-616C-40F6-95B3-8A6F9CDD31B5}"/>
              </a:ext>
            </a:extLst>
          </p:cNvPr>
          <p:cNvSpPr txBox="1"/>
          <p:nvPr/>
        </p:nvSpPr>
        <p:spPr>
          <a:xfrm>
            <a:off x="498313" y="4823915"/>
            <a:ext cx="2560320" cy="461665"/>
          </a:xfrm>
          <a:prstGeom prst="rect">
            <a:avLst/>
          </a:prstGeom>
          <a:solidFill>
            <a:schemeClr val="tx2">
              <a:lumMod val="25000"/>
              <a:lumOff val="75000"/>
            </a:schemeClr>
          </a:solidFill>
          <a:ln>
            <a:noFill/>
          </a:ln>
        </p:spPr>
        <p:txBody>
          <a:bodyPr wrap="square"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1" u="none" strike="noStrike" cap="none" spc="0" normalizeH="0" baseline="0">
                <a:ln>
                  <a:noFill/>
                </a:ln>
                <a:solidFill>
                  <a:sysClr val="windowText" lastClr="000000"/>
                </a:solidFill>
                <a:effectLst/>
                <a:uLnTx/>
                <a:uFillTx/>
                <a:latin typeface="Arial"/>
              </a:defRPr>
            </a:lvl1pPr>
          </a:lstStyle>
          <a:p>
            <a:r>
              <a:rPr lang="en-US">
                <a:solidFill>
                  <a:srgbClr val="141B4D"/>
                </a:solidFill>
              </a:rPr>
              <a:t>Moving from product-centric to customer/partner-centric</a:t>
            </a:r>
          </a:p>
        </p:txBody>
      </p:sp>
      <p:pic>
        <p:nvPicPr>
          <p:cNvPr id="41" name="Picture 40">
            <a:extLst>
              <a:ext uri="{FF2B5EF4-FFF2-40B4-BE49-F238E27FC236}">
                <a16:creationId xmlns:a16="http://schemas.microsoft.com/office/drawing/2014/main" id="{2467CC21-05E3-47E5-BC68-4323F3A2BC5F}"/>
              </a:ext>
            </a:extLst>
          </p:cNvPr>
          <p:cNvPicPr>
            <a:picLocks noChangeAspect="1"/>
          </p:cNvPicPr>
          <p:nvPr/>
        </p:nvPicPr>
        <p:blipFill>
          <a:blip r:embed="rId9">
            <a:duotone>
              <a:schemeClr val="accent2">
                <a:shade val="45000"/>
                <a:satMod val="135000"/>
              </a:schemeClr>
              <a:prstClr val="white"/>
            </a:duotone>
            <a:alphaModFix amt="70000"/>
          </a:blip>
          <a:stretch>
            <a:fillRect/>
          </a:stretch>
        </p:blipFill>
        <p:spPr>
          <a:xfrm>
            <a:off x="535504" y="1702847"/>
            <a:ext cx="528763" cy="528763"/>
          </a:xfrm>
          <a:prstGeom prst="rect">
            <a:avLst/>
          </a:prstGeom>
        </p:spPr>
      </p:pic>
      <p:cxnSp>
        <p:nvCxnSpPr>
          <p:cNvPr id="19" name="Connector: Elbow 18">
            <a:extLst>
              <a:ext uri="{FF2B5EF4-FFF2-40B4-BE49-F238E27FC236}">
                <a16:creationId xmlns:a16="http://schemas.microsoft.com/office/drawing/2014/main" id="{63D3575A-A7C4-46D0-BDC1-BD2F6F085868}"/>
              </a:ext>
            </a:extLst>
          </p:cNvPr>
          <p:cNvCxnSpPr>
            <a:cxnSpLocks/>
          </p:cNvCxnSpPr>
          <p:nvPr/>
        </p:nvCxnSpPr>
        <p:spPr>
          <a:xfrm rot="10800000" flipH="1" flipV="1">
            <a:off x="472037" y="1960451"/>
            <a:ext cx="8173913" cy="14917"/>
          </a:xfrm>
          <a:prstGeom prst="bentConnector5">
            <a:avLst>
              <a:gd name="adj1" fmla="val -2797"/>
              <a:gd name="adj2" fmla="val -4074123"/>
              <a:gd name="adj3" fmla="val 102797"/>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BA05DA9-1863-4957-B439-DF08913E3596}"/>
              </a:ext>
            </a:extLst>
          </p:cNvPr>
          <p:cNvSpPr txBox="1"/>
          <p:nvPr/>
        </p:nvSpPr>
        <p:spPr>
          <a:xfrm>
            <a:off x="3025107" y="1158120"/>
            <a:ext cx="3067772" cy="363834"/>
          </a:xfrm>
          <a:prstGeom prst="rect">
            <a:avLst/>
          </a:prstGeom>
          <a:solidFill>
            <a:schemeClr val="bg1"/>
          </a:solidFill>
        </p:spPr>
        <p:txBody>
          <a:bodyPr wrap="square" lIns="0" tIns="0" rIns="0" bIns="0" rtlCol="0" anchor="ctr">
            <a:noAutofit/>
          </a:bodyPr>
          <a:lstStyle/>
          <a:p>
            <a:pPr marL="0" marR="0" lvl="0" indent="0" algn="ctr" defTabSz="457200" rtl="0" eaLnBrk="1" fontAlgn="auto" latinLnBrk="0" hangingPunct="1">
              <a:lnSpc>
                <a:spcPct val="112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lumMod val="50000"/>
                    <a:lumOff val="50000"/>
                  </a:srgbClr>
                </a:solidFill>
                <a:effectLst/>
                <a:uLnTx/>
                <a:uFillTx/>
                <a:latin typeface="Arial"/>
                <a:ea typeface="+mn-ea"/>
                <a:cs typeface="+mn-cs"/>
              </a:rPr>
              <a:t>Each element reinforces the others</a:t>
            </a:r>
          </a:p>
        </p:txBody>
      </p:sp>
      <p:sp>
        <p:nvSpPr>
          <p:cNvPr id="34" name="Footer Placeholder 22">
            <a:extLst>
              <a:ext uri="{FF2B5EF4-FFF2-40B4-BE49-F238E27FC236}">
                <a16:creationId xmlns:a16="http://schemas.microsoft.com/office/drawing/2014/main" id="{AD557949-DF7B-4A95-AFB3-E4D619976419}"/>
              </a:ext>
            </a:extLst>
          </p:cNvPr>
          <p:cNvSpPr txBox="1">
            <a:spLocks/>
          </p:cNvSpPr>
          <p:nvPr/>
        </p:nvSpPr>
        <p:spPr>
          <a:xfrm>
            <a:off x="2943528" y="6525378"/>
            <a:ext cx="3304800" cy="11728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defRPr/>
            </a:pPr>
            <a:r>
              <a:rPr lang="en-GB" sz="1000">
                <a:solidFill>
                  <a:srgbClr val="000000"/>
                </a:solidFill>
                <a:latin typeface="Arial"/>
              </a:rPr>
              <a:t>February, 2023</a:t>
            </a:r>
          </a:p>
        </p:txBody>
      </p:sp>
      <p:sp>
        <p:nvSpPr>
          <p:cNvPr id="35" name="TextBox 34">
            <a:extLst>
              <a:ext uri="{FF2B5EF4-FFF2-40B4-BE49-F238E27FC236}">
                <a16:creationId xmlns:a16="http://schemas.microsoft.com/office/drawing/2014/main" id="{020BCA11-26BD-4A4D-9054-322A232B02FB}"/>
              </a:ext>
            </a:extLst>
          </p:cNvPr>
          <p:cNvSpPr txBox="1"/>
          <p:nvPr/>
        </p:nvSpPr>
        <p:spPr>
          <a:xfrm>
            <a:off x="321808" y="6525378"/>
            <a:ext cx="2573866"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Presentation</a:t>
            </a:r>
          </a:p>
        </p:txBody>
      </p:sp>
      <p:sp>
        <p:nvSpPr>
          <p:cNvPr id="36" name="Slide Number Placeholder 14">
            <a:extLst>
              <a:ext uri="{FF2B5EF4-FFF2-40B4-BE49-F238E27FC236}">
                <a16:creationId xmlns:a16="http://schemas.microsoft.com/office/drawing/2014/main" id="{319E8EB3-EF49-40AF-9656-2657D042C4FB}"/>
              </a:ext>
            </a:extLst>
          </p:cNvPr>
          <p:cNvSpPr txBox="1">
            <a:spLocks/>
          </p:cNvSpPr>
          <p:nvPr/>
        </p:nvSpPr>
        <p:spPr>
          <a:xfrm>
            <a:off x="8198260" y="6525378"/>
            <a:ext cx="631518" cy="136165"/>
          </a:xfrm>
          <a:prstGeom prst="rect">
            <a:avLst/>
          </a:prstGeom>
        </p:spPr>
        <p:txBody>
          <a:bodyPr vert="horz" lIns="0" tIns="0" rIns="0" bIns="0" rtlCol="0" anchor="t" anchorCtr="0">
            <a:noAutofit/>
          </a:bodyPr>
          <a:lstStyle>
            <a:defPPr>
              <a:defRPr lang="en-US"/>
            </a:defPPr>
            <a:lvl1pPr marL="0" algn="l" defTabSz="914400" rtl="0" eaLnBrk="1" latinLnBrk="0" hangingPunct="1">
              <a:lnSpc>
                <a:spcPct val="90000"/>
              </a:lnSpc>
              <a:spcBef>
                <a:spcPts val="0"/>
              </a:spcBef>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fld id="{56FDF66B-433D-42E2-A517-8DD67F41456D}"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6</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3339815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333B914-90FE-4B4F-9E20-4DCA08C8C1A7}"/>
              </a:ext>
            </a:extLst>
          </p:cNvPr>
          <p:cNvGraphicFramePr>
            <a:graphicFrameLocks noChangeAspect="1"/>
          </p:cNvGraphicFramePr>
          <p:nvPr>
            <p:custDataLst>
              <p:tags r:id="rId1"/>
            </p:custDataLst>
            <p:extLst>
              <p:ext uri="{D42A27DB-BD31-4B8C-83A1-F6EECF244321}">
                <p14:modId xmlns:p14="http://schemas.microsoft.com/office/powerpoint/2010/main" val="3949341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1333B914-90FE-4B4F-9E20-4DCA08C8C1A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83" name="Connector: Elbow 82">
            <a:extLst>
              <a:ext uri="{FF2B5EF4-FFF2-40B4-BE49-F238E27FC236}">
                <a16:creationId xmlns:a16="http://schemas.microsoft.com/office/drawing/2014/main" id="{0A7F2E12-6781-4153-8D6C-05572D7B5FBC}"/>
              </a:ext>
            </a:extLst>
          </p:cNvPr>
          <p:cNvCxnSpPr>
            <a:cxnSpLocks/>
          </p:cNvCxnSpPr>
          <p:nvPr/>
        </p:nvCxnSpPr>
        <p:spPr>
          <a:xfrm rot="10800000" flipH="1" flipV="1">
            <a:off x="472037" y="1969089"/>
            <a:ext cx="8173913" cy="14917"/>
          </a:xfrm>
          <a:prstGeom prst="bentConnector5">
            <a:avLst>
              <a:gd name="adj1" fmla="val -2797"/>
              <a:gd name="adj2" fmla="val -4074123"/>
              <a:gd name="adj3" fmla="val 102797"/>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2FDB60E4-13BC-4D23-84C9-8A6A7DF14745}"/>
              </a:ext>
            </a:extLst>
          </p:cNvPr>
          <p:cNvSpPr/>
          <p:nvPr/>
        </p:nvSpPr>
        <p:spPr>
          <a:xfrm>
            <a:off x="450080" y="1696223"/>
            <a:ext cx="2560320" cy="572813"/>
          </a:xfrm>
          <a:prstGeom prst="rect">
            <a:avLst/>
          </a:prstGeom>
          <a:solidFill>
            <a:schemeClr val="bg1"/>
          </a:solidFill>
          <a:ln>
            <a:solidFill>
              <a:srgbClr val="141B4D"/>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4371DD5E-AA06-48A1-B3A1-DCDC3B06FF24}"/>
              </a:ext>
            </a:extLst>
          </p:cNvPr>
          <p:cNvSpPr>
            <a:spLocks noGrp="1"/>
          </p:cNvSpPr>
          <p:nvPr>
            <p:ph type="title"/>
          </p:nvPr>
        </p:nvSpPr>
        <p:spPr>
          <a:xfrm>
            <a:off x="301343" y="275746"/>
            <a:ext cx="8518807" cy="693351"/>
          </a:xfrm>
        </p:spPr>
        <p:txBody>
          <a:bodyPr vert="horz"/>
          <a:lstStyle/>
          <a:p>
            <a:r>
              <a:rPr lang="en-US" sz="2400" b="0"/>
              <a:t>Rapid change requires firms to scale digitalization and empower associates to achieve </a:t>
            </a:r>
            <a:r>
              <a:rPr lang="en-US" sz="2400" i="1"/>
              <a:t>Bionic Operating Models</a:t>
            </a:r>
          </a:p>
        </p:txBody>
      </p:sp>
      <p:sp>
        <p:nvSpPr>
          <p:cNvPr id="28" name="Rectangle 27">
            <a:extLst>
              <a:ext uri="{FF2B5EF4-FFF2-40B4-BE49-F238E27FC236}">
                <a16:creationId xmlns:a16="http://schemas.microsoft.com/office/drawing/2014/main" id="{4EC8E33E-B2E8-4458-BE2F-A35E886F7729}"/>
              </a:ext>
            </a:extLst>
          </p:cNvPr>
          <p:cNvSpPr/>
          <p:nvPr/>
        </p:nvSpPr>
        <p:spPr>
          <a:xfrm>
            <a:off x="285943" y="5704189"/>
            <a:ext cx="1384781" cy="619497"/>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5E11CF9A-54B3-42E0-90DB-88F54B712266}"/>
              </a:ext>
            </a:extLst>
          </p:cNvPr>
          <p:cNvSpPr/>
          <p:nvPr/>
        </p:nvSpPr>
        <p:spPr>
          <a:xfrm>
            <a:off x="222163" y="5624839"/>
            <a:ext cx="8672042" cy="7772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49" name="TextBox 48">
            <a:extLst>
              <a:ext uri="{FF2B5EF4-FFF2-40B4-BE49-F238E27FC236}">
                <a16:creationId xmlns:a16="http://schemas.microsoft.com/office/drawing/2014/main" id="{2F6408FD-0559-4311-B930-1076554BE70B}"/>
              </a:ext>
            </a:extLst>
          </p:cNvPr>
          <p:cNvSpPr txBox="1"/>
          <p:nvPr/>
        </p:nvSpPr>
        <p:spPr>
          <a:xfrm>
            <a:off x="381145" y="5849321"/>
            <a:ext cx="1159122" cy="298351"/>
          </a:xfrm>
          <a:prstGeom prst="rect">
            <a:avLst/>
          </a:prstGeom>
          <a:noFill/>
        </p:spPr>
        <p:txBody>
          <a:bodyPr wrap="square">
            <a:spAutoFit/>
          </a:bodyPr>
          <a:lstStyle/>
          <a:p>
            <a:pPr marL="0" marR="0" lvl="0" indent="0" algn="ctr" defTabSz="457200" rtl="0" eaLnBrk="1" fontAlgn="auto" latinLnBrk="0" hangingPunct="1">
              <a:lnSpc>
                <a:spcPct val="112000"/>
              </a:lnSpc>
              <a:spcBef>
                <a:spcPts val="0"/>
              </a:spcBef>
              <a:spcAft>
                <a:spcPts val="0"/>
              </a:spcAft>
              <a:buClrTx/>
              <a:buSzTx/>
              <a:buFontTx/>
              <a:buNone/>
              <a:tabLst/>
              <a:defRPr/>
            </a:pPr>
            <a:r>
              <a:rPr kumimoji="0" lang="en-US" sz="1300" b="1" i="0" u="none" strike="noStrike" kern="1200" cap="none" spc="0" normalizeH="0" baseline="0" noProof="0">
                <a:ln>
                  <a:noFill/>
                </a:ln>
                <a:solidFill>
                  <a:srgbClr val="141B4D"/>
                </a:solidFill>
                <a:effectLst/>
                <a:uLnTx/>
                <a:uFillTx/>
                <a:latin typeface="Arial"/>
                <a:ea typeface="+mn-ea"/>
                <a:cs typeface="Times New Roman" panose="02020603050405020304" pitchFamily="18" charset="0"/>
              </a:rPr>
              <a:t>Implication</a:t>
            </a:r>
          </a:p>
        </p:txBody>
      </p:sp>
      <p:sp>
        <p:nvSpPr>
          <p:cNvPr id="50" name="TextBox 49">
            <a:extLst>
              <a:ext uri="{FF2B5EF4-FFF2-40B4-BE49-F238E27FC236}">
                <a16:creationId xmlns:a16="http://schemas.microsoft.com/office/drawing/2014/main" id="{6F4BDC07-952B-4CEA-91E9-2325A448BDED}"/>
              </a:ext>
            </a:extLst>
          </p:cNvPr>
          <p:cNvSpPr txBox="1"/>
          <p:nvPr/>
        </p:nvSpPr>
        <p:spPr>
          <a:xfrm>
            <a:off x="1781313" y="5674330"/>
            <a:ext cx="7112891" cy="696281"/>
          </a:xfrm>
          <a:prstGeom prst="rect">
            <a:avLst/>
          </a:prstGeom>
          <a:noFill/>
        </p:spPr>
        <p:txBody>
          <a:bodyPr wrap="square">
            <a:spAutoFit/>
          </a:bodyPr>
          <a:lstStyle/>
          <a:p>
            <a:pPr marL="0" marR="0" lvl="0" indent="0" algn="l" defTabSz="457200" rtl="0" eaLnBrk="1" fontAlgn="auto" latinLnBrk="0" hangingPunct="1">
              <a:lnSpc>
                <a:spcPct val="112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Times New Roman" panose="02020603050405020304" pitchFamily="18" charset="0"/>
              </a:rPr>
              <a:t>Workforces will be fully augmented by technology, effectively removing most or all manual / mechanical parts of the job, allowing people to focus on what they do best. Done right, this increases speed, efficiency, and resiliency of operating models and creates a more engaged and “human” workforce. </a:t>
            </a:r>
          </a:p>
        </p:txBody>
      </p:sp>
      <p:cxnSp>
        <p:nvCxnSpPr>
          <p:cNvPr id="51" name="Straight Connector 50">
            <a:extLst>
              <a:ext uri="{FF2B5EF4-FFF2-40B4-BE49-F238E27FC236}">
                <a16:creationId xmlns:a16="http://schemas.microsoft.com/office/drawing/2014/main" id="{7C84CBFA-7D1A-41CC-9470-3BCBA65CAC5F}"/>
              </a:ext>
            </a:extLst>
          </p:cNvPr>
          <p:cNvCxnSpPr>
            <a:cxnSpLocks/>
          </p:cNvCxnSpPr>
          <p:nvPr/>
        </p:nvCxnSpPr>
        <p:spPr>
          <a:xfrm>
            <a:off x="1759270" y="5704189"/>
            <a:ext cx="0" cy="60833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EADCC0D0-6CFD-492A-B304-B592DE85DB57}"/>
              </a:ext>
            </a:extLst>
          </p:cNvPr>
          <p:cNvSpPr/>
          <p:nvPr/>
        </p:nvSpPr>
        <p:spPr>
          <a:xfrm>
            <a:off x="441116" y="2430314"/>
            <a:ext cx="2587752" cy="2743200"/>
          </a:xfrm>
          <a:prstGeom prst="rect">
            <a:avLst/>
          </a:prstGeom>
          <a:solidFill>
            <a:schemeClr val="bg1">
              <a:lumMod val="9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150" b="0" i="0" u="none" strike="noStrike" kern="1200" cap="none" spc="0" normalizeH="0" baseline="0" noProof="0" err="1">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BAB6562F-2392-4615-B86F-232F77942CAA}"/>
              </a:ext>
            </a:extLst>
          </p:cNvPr>
          <p:cNvSpPr/>
          <p:nvPr/>
        </p:nvSpPr>
        <p:spPr>
          <a:xfrm>
            <a:off x="423186" y="2476869"/>
            <a:ext cx="2587214" cy="2103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marL="171450" marR="0" lvl="0" indent="-171450" algn="l" defTabSz="914400" rtl="0" eaLnBrk="1" fontAlgn="auto" latinLnBrk="0" hangingPunct="1">
              <a:lnSpc>
                <a:spcPts val="1600"/>
              </a:lnSpc>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chemeClr val="tx1"/>
                </a:solidFill>
                <a:effectLst/>
                <a:uLnTx/>
                <a:uFillTx/>
                <a:latin typeface="Arial"/>
                <a:ea typeface="+mn-ea"/>
                <a:cs typeface="+mn-cs"/>
              </a:rPr>
              <a:t>Scaled </a:t>
            </a:r>
            <a:r>
              <a:rPr lang="en-US" sz="1200" b="1">
                <a:solidFill>
                  <a:schemeClr val="tx1"/>
                </a:solidFill>
                <a:latin typeface="Arial"/>
              </a:rPr>
              <a:t>AI / ML* capabilities</a:t>
            </a:r>
            <a:r>
              <a:rPr lang="en-US" sz="1200">
                <a:solidFill>
                  <a:schemeClr val="tx1"/>
                </a:solidFill>
                <a:latin typeface="Arial"/>
              </a:rPr>
              <a:t>, powered by rich, accessible, and accurate data</a:t>
            </a:r>
            <a:endParaRPr kumimoji="0" lang="en-US" sz="1200" i="0" u="none" strike="noStrike" kern="1200" cap="none" spc="0" normalizeH="0" baseline="0" noProof="0">
              <a:ln>
                <a:noFill/>
              </a:ln>
              <a:solidFill>
                <a:schemeClr val="tx1"/>
              </a:solidFill>
              <a:effectLst/>
              <a:uLnTx/>
              <a:uFillTx/>
              <a:latin typeface="Arial"/>
              <a:ea typeface="+mn-ea"/>
              <a:cs typeface="+mn-cs"/>
            </a:endParaRPr>
          </a:p>
          <a:p>
            <a:pPr marL="171450" marR="0" lvl="0" indent="-171450" algn="l" defTabSz="914400" rtl="0" eaLnBrk="1" fontAlgn="auto" latinLnBrk="0" hangingPunct="1">
              <a:lnSpc>
                <a:spcPts val="1600"/>
              </a:lnSpc>
              <a:spcAft>
                <a:spcPts val="0"/>
              </a:spcAft>
              <a:buClrTx/>
              <a:buSzTx/>
              <a:buFont typeface="Arial" panose="020B0604020202020204" pitchFamily="34" charset="0"/>
              <a:buChar char="•"/>
              <a:tabLst/>
              <a:defRPr/>
            </a:pPr>
            <a:endParaRPr lang="en-US" sz="1200">
              <a:solidFill>
                <a:schemeClr val="tx1"/>
              </a:solidFill>
              <a:latin typeface="Arial"/>
            </a:endParaRPr>
          </a:p>
          <a:p>
            <a:pPr marL="171450" marR="0" lvl="0" indent="-171450" algn="l" defTabSz="914400" rtl="0" eaLnBrk="1" fontAlgn="auto" latinLnBrk="0" hangingPunct="1">
              <a:lnSpc>
                <a:spcPts val="1600"/>
              </a:lnSpc>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chemeClr val="tx1"/>
                </a:solidFill>
                <a:effectLst/>
                <a:uLnTx/>
                <a:uFillTx/>
                <a:latin typeface="Arial"/>
                <a:ea typeface="+mn-ea"/>
                <a:cs typeface="+mn-cs"/>
              </a:rPr>
              <a:t>Modularized technology </a:t>
            </a:r>
            <a:r>
              <a:rPr kumimoji="0" lang="en-US" sz="1200" b="0" i="0" u="none" strike="noStrike" kern="1200" cap="none" spc="0" normalizeH="0" baseline="0" noProof="0">
                <a:ln>
                  <a:noFill/>
                </a:ln>
                <a:solidFill>
                  <a:schemeClr val="tx1"/>
                </a:solidFill>
                <a:effectLst/>
                <a:uLnTx/>
                <a:uFillTx/>
                <a:latin typeface="Arial"/>
                <a:ea typeface="+mn-ea"/>
                <a:cs typeface="+mn-cs"/>
              </a:rPr>
              <a:t>to increase agility and reliability</a:t>
            </a:r>
          </a:p>
          <a:p>
            <a:pPr marL="171450" marR="0" lvl="0" indent="-171450" algn="l" defTabSz="914400" rtl="0" eaLnBrk="1" fontAlgn="auto" latinLnBrk="0" hangingPunct="1">
              <a:lnSpc>
                <a:spcPts val="1600"/>
              </a:lnSpc>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chemeClr val="tx1"/>
              </a:solidFill>
              <a:effectLst/>
              <a:uLnTx/>
              <a:uFillTx/>
              <a:latin typeface="Arial"/>
              <a:ea typeface="+mn-ea"/>
              <a:cs typeface="+mn-cs"/>
            </a:endParaRPr>
          </a:p>
          <a:p>
            <a:pPr marL="171450" marR="0" lvl="0" indent="-171450" algn="l" defTabSz="914400" rtl="0" eaLnBrk="1" fontAlgn="auto" latinLnBrk="0" hangingPunct="1">
              <a:lnSpc>
                <a:spcPts val="1600"/>
              </a:lnSpc>
              <a:spcAft>
                <a:spcPts val="0"/>
              </a:spcAft>
              <a:buClrTx/>
              <a:buSzTx/>
              <a:buFont typeface="Arial" panose="020B0604020202020204" pitchFamily="34" charset="0"/>
              <a:buChar char="•"/>
              <a:tabLst/>
              <a:defRPr/>
            </a:pPr>
            <a:r>
              <a:rPr lang="en-US" sz="1200" b="1">
                <a:solidFill>
                  <a:schemeClr val="tx1"/>
                </a:solidFill>
                <a:latin typeface="Arial"/>
              </a:rPr>
              <a:t>Strong cyber posture </a:t>
            </a:r>
            <a:r>
              <a:rPr lang="en-US" sz="1200">
                <a:solidFill>
                  <a:schemeClr val="tx1"/>
                </a:solidFill>
                <a:latin typeface="Arial"/>
              </a:rPr>
              <a:t>to ensure resiliency and protection of internal / external assets</a:t>
            </a:r>
            <a:endParaRPr kumimoji="0" lang="en-US" sz="1200" b="0" i="0" u="none" strike="noStrike" kern="1200" cap="none" spc="0" normalizeH="0" baseline="0" noProof="0">
              <a:ln>
                <a:noFill/>
              </a:ln>
              <a:solidFill>
                <a:schemeClr val="tx1"/>
              </a:solidFill>
              <a:effectLst/>
              <a:uLnTx/>
              <a:uFillTx/>
              <a:latin typeface="Arial"/>
              <a:ea typeface="+mn-ea"/>
              <a:cs typeface="+mn-cs"/>
            </a:endParaRPr>
          </a:p>
        </p:txBody>
      </p:sp>
      <p:sp>
        <p:nvSpPr>
          <p:cNvPr id="54" name="TextBox 53">
            <a:extLst>
              <a:ext uri="{FF2B5EF4-FFF2-40B4-BE49-F238E27FC236}">
                <a16:creationId xmlns:a16="http://schemas.microsoft.com/office/drawing/2014/main" id="{BA56B225-58D6-4FFE-89B9-865F286F9457}"/>
              </a:ext>
            </a:extLst>
          </p:cNvPr>
          <p:cNvSpPr txBox="1"/>
          <p:nvPr/>
        </p:nvSpPr>
        <p:spPr>
          <a:xfrm>
            <a:off x="452073" y="4699679"/>
            <a:ext cx="2561033" cy="461665"/>
          </a:xfrm>
          <a:prstGeom prst="rect">
            <a:avLst/>
          </a:prstGeom>
          <a:solidFill>
            <a:schemeClr val="accent2">
              <a:lumMod val="25000"/>
              <a:lumOff val="75000"/>
            </a:schemeClr>
          </a:solidFill>
        </p:spPr>
        <p:txBody>
          <a:bodyPr wrap="square" anchor="ctr">
            <a:spAutoFit/>
          </a:bodyPr>
          <a:lstStyle>
            <a:defPPr>
              <a:defRPr lang="en-US"/>
            </a:defPPr>
            <a:lvl1pPr algn="ctr">
              <a:defRPr sz="1000" b="1" i="1"/>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141B4D"/>
                </a:solidFill>
                <a:effectLst/>
                <a:uLnTx/>
                <a:uFillTx/>
                <a:latin typeface="Arial"/>
                <a:ea typeface="+mn-ea"/>
                <a:cs typeface="+mn-cs"/>
              </a:rPr>
              <a:t>Moving from digitizing to intelligently automating</a:t>
            </a:r>
            <a:endParaRPr kumimoji="0" lang="en-US" sz="1000" b="1" i="1" u="none" strike="noStrike" kern="1200" cap="none" spc="0" normalizeH="0" baseline="0" noProof="0">
              <a:ln>
                <a:noFill/>
              </a:ln>
              <a:solidFill>
                <a:srgbClr val="141B4D"/>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872ABAAF-8C13-4034-9777-80B275B425D5}"/>
              </a:ext>
            </a:extLst>
          </p:cNvPr>
          <p:cNvSpPr/>
          <p:nvPr/>
        </p:nvSpPr>
        <p:spPr>
          <a:xfrm>
            <a:off x="1092657" y="1704613"/>
            <a:ext cx="1920240" cy="566928"/>
          </a:xfrm>
          <a:prstGeom prst="rect">
            <a:avLst/>
          </a:prstGeom>
          <a:solidFill>
            <a:srgbClr val="1F74DB"/>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a:ea typeface="+mn-ea"/>
                <a:cs typeface="+mn-cs"/>
              </a:rPr>
              <a:t>Digital @ Scale Operating Models</a:t>
            </a:r>
          </a:p>
        </p:txBody>
      </p:sp>
      <p:sp>
        <p:nvSpPr>
          <p:cNvPr id="63" name="Rectangle 62">
            <a:extLst>
              <a:ext uri="{FF2B5EF4-FFF2-40B4-BE49-F238E27FC236}">
                <a16:creationId xmlns:a16="http://schemas.microsoft.com/office/drawing/2014/main" id="{6954A3F7-1534-42C8-A1FF-E459B044180B}"/>
              </a:ext>
            </a:extLst>
          </p:cNvPr>
          <p:cNvSpPr/>
          <p:nvPr/>
        </p:nvSpPr>
        <p:spPr>
          <a:xfrm>
            <a:off x="3923739" y="1704613"/>
            <a:ext cx="1920240" cy="566928"/>
          </a:xfrm>
          <a:prstGeom prst="rect">
            <a:avLst/>
          </a:prstGeom>
          <a:solidFill>
            <a:srgbClr val="1F74DB"/>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a:ea typeface="+mn-ea"/>
                <a:cs typeface="+mn-cs"/>
              </a:rPr>
              <a:t>Agile Enterprise Structures</a:t>
            </a:r>
          </a:p>
        </p:txBody>
      </p:sp>
      <p:sp>
        <p:nvSpPr>
          <p:cNvPr id="64" name="Rectangle 63">
            <a:extLst>
              <a:ext uri="{FF2B5EF4-FFF2-40B4-BE49-F238E27FC236}">
                <a16:creationId xmlns:a16="http://schemas.microsoft.com/office/drawing/2014/main" id="{2438EC9E-5AFE-4F13-A08C-5C39C738DED8}"/>
              </a:ext>
            </a:extLst>
          </p:cNvPr>
          <p:cNvSpPr/>
          <p:nvPr/>
        </p:nvSpPr>
        <p:spPr>
          <a:xfrm>
            <a:off x="3276833" y="1696223"/>
            <a:ext cx="2560320" cy="572813"/>
          </a:xfrm>
          <a:prstGeom prst="rect">
            <a:avLst/>
          </a:prstGeom>
          <a:noFill/>
          <a:ln>
            <a:solidFill>
              <a:srgbClr val="141B4D"/>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65" name="Rectangle 64">
            <a:extLst>
              <a:ext uri="{FF2B5EF4-FFF2-40B4-BE49-F238E27FC236}">
                <a16:creationId xmlns:a16="http://schemas.microsoft.com/office/drawing/2014/main" id="{2DEBA484-E2FA-457E-BB43-0F54F202E018}"/>
              </a:ext>
            </a:extLst>
          </p:cNvPr>
          <p:cNvSpPr/>
          <p:nvPr/>
        </p:nvSpPr>
        <p:spPr>
          <a:xfrm>
            <a:off x="3276834" y="2430313"/>
            <a:ext cx="2587752" cy="2743200"/>
          </a:xfrm>
          <a:prstGeom prst="rect">
            <a:avLst/>
          </a:prstGeom>
          <a:solidFill>
            <a:schemeClr val="bg1">
              <a:lumMod val="9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150" b="0" i="0" u="none" strike="noStrike" kern="1200" cap="none" spc="0" normalizeH="0" baseline="0" noProof="0" err="1">
              <a:ln>
                <a:noFill/>
              </a:ln>
              <a:solidFill>
                <a:srgbClr val="FFFFFF"/>
              </a:solidFill>
              <a:effectLst/>
              <a:uLnTx/>
              <a:uFillTx/>
              <a:latin typeface="Arial"/>
              <a:ea typeface="+mn-ea"/>
              <a:cs typeface="+mn-cs"/>
            </a:endParaRPr>
          </a:p>
        </p:txBody>
      </p:sp>
      <p:sp>
        <p:nvSpPr>
          <p:cNvPr id="66" name="Rectangle 65">
            <a:extLst>
              <a:ext uri="{FF2B5EF4-FFF2-40B4-BE49-F238E27FC236}">
                <a16:creationId xmlns:a16="http://schemas.microsoft.com/office/drawing/2014/main" id="{2D69A262-50CC-4145-9F4F-E88342255505}"/>
              </a:ext>
            </a:extLst>
          </p:cNvPr>
          <p:cNvSpPr/>
          <p:nvPr/>
        </p:nvSpPr>
        <p:spPr>
          <a:xfrm>
            <a:off x="3285799" y="2476868"/>
            <a:ext cx="2561033" cy="1947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chemeClr val="tx1"/>
                </a:solidFill>
                <a:effectLst/>
                <a:uLnTx/>
                <a:uFillTx/>
                <a:latin typeface="Arial"/>
                <a:ea typeface="+mn-ea"/>
                <a:cs typeface="+mn-cs"/>
              </a:rPr>
              <a:t>Multi-disciplinary</a:t>
            </a:r>
            <a:r>
              <a:rPr kumimoji="0" lang="en-US" sz="1200" i="0" u="none" strike="noStrike" kern="1200" cap="none" spc="0" normalizeH="0" baseline="0" noProof="0">
                <a:ln>
                  <a:noFill/>
                </a:ln>
                <a:solidFill>
                  <a:schemeClr val="tx1"/>
                </a:solidFill>
                <a:effectLst/>
                <a:uLnTx/>
                <a:uFillTx/>
                <a:latin typeface="Arial"/>
                <a:ea typeface="+mn-ea"/>
                <a:cs typeface="+mn-cs"/>
              </a:rPr>
              <a:t> teams with expanded decision rights</a:t>
            </a:r>
          </a:p>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endParaRPr lang="en-US" sz="1200" b="0">
              <a:solidFill>
                <a:schemeClr val="tx1"/>
              </a:solidFill>
              <a:latin typeface="Arial"/>
            </a:endParaRPr>
          </a:p>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chemeClr val="tx1"/>
                </a:solidFill>
                <a:effectLst/>
                <a:uLnTx/>
                <a:uFillTx/>
                <a:latin typeface="Arial"/>
                <a:ea typeface="+mn-ea"/>
                <a:cs typeface="+mn-cs"/>
              </a:rPr>
              <a:t>Clarified accountabilities </a:t>
            </a:r>
            <a:r>
              <a:rPr kumimoji="0" lang="en-US" sz="1200" i="0" u="none" strike="noStrike" kern="1200" cap="none" spc="0" normalizeH="0" baseline="0" noProof="0">
                <a:ln>
                  <a:noFill/>
                </a:ln>
                <a:solidFill>
                  <a:schemeClr val="tx1"/>
                </a:solidFill>
                <a:effectLst/>
                <a:uLnTx/>
                <a:uFillTx/>
                <a:latin typeface="Arial"/>
                <a:ea typeface="+mn-ea"/>
                <a:cs typeface="+mn-cs"/>
              </a:rPr>
              <a:t>and common / shared purpose</a:t>
            </a:r>
          </a:p>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endParaRPr lang="en-US" sz="1200" b="1">
              <a:solidFill>
                <a:schemeClr val="tx1"/>
              </a:solidFill>
              <a:latin typeface="Arial"/>
            </a:endParaRPr>
          </a:p>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chemeClr val="tx1"/>
                </a:solidFill>
                <a:effectLst/>
                <a:uLnTx/>
                <a:uFillTx/>
                <a:latin typeface="Arial"/>
                <a:ea typeface="+mn-ea"/>
                <a:cs typeface="+mn-cs"/>
              </a:rPr>
              <a:t>Iterative</a:t>
            </a:r>
            <a:r>
              <a:rPr kumimoji="0" lang="en-US" sz="1200" i="0" u="none" strike="noStrike" kern="1200" cap="none" spc="0" normalizeH="0" baseline="0" noProof="0">
                <a:ln>
                  <a:noFill/>
                </a:ln>
                <a:solidFill>
                  <a:schemeClr val="tx1"/>
                </a:solidFill>
                <a:effectLst/>
                <a:uLnTx/>
                <a:uFillTx/>
                <a:latin typeface="Arial"/>
                <a:ea typeface="+mn-ea"/>
                <a:cs typeface="+mn-cs"/>
              </a:rPr>
              <a:t> and fail fast, learn quick mindsets to accelerate decision velocity</a:t>
            </a:r>
            <a:endParaRPr kumimoji="0" lang="en-US" sz="1200" b="0" i="0" u="none" strike="noStrike" kern="1200" cap="none" spc="0" normalizeH="0" baseline="0" noProof="0">
              <a:ln>
                <a:noFill/>
              </a:ln>
              <a:solidFill>
                <a:schemeClr val="tx1"/>
              </a:solidFill>
              <a:effectLst/>
              <a:uLnTx/>
              <a:uFillTx/>
              <a:latin typeface="Arial"/>
              <a:ea typeface="+mn-ea"/>
              <a:cs typeface="+mn-cs"/>
            </a:endParaRPr>
          </a:p>
        </p:txBody>
      </p:sp>
      <p:sp>
        <p:nvSpPr>
          <p:cNvPr id="67" name="Rectangle 66">
            <a:extLst>
              <a:ext uri="{FF2B5EF4-FFF2-40B4-BE49-F238E27FC236}">
                <a16:creationId xmlns:a16="http://schemas.microsoft.com/office/drawing/2014/main" id="{E3A68C2B-D25B-4F6E-9284-6339A689A99F}"/>
              </a:ext>
            </a:extLst>
          </p:cNvPr>
          <p:cNvSpPr/>
          <p:nvPr/>
        </p:nvSpPr>
        <p:spPr>
          <a:xfrm>
            <a:off x="6089219" y="2430313"/>
            <a:ext cx="2587752" cy="2743200"/>
          </a:xfrm>
          <a:prstGeom prst="rect">
            <a:avLst/>
          </a:prstGeom>
          <a:solidFill>
            <a:schemeClr val="bg1">
              <a:lumMod val="9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150" b="0" i="0" u="none" strike="noStrike" kern="1200" cap="none" spc="0" normalizeH="0" baseline="0" noProof="0" err="1">
              <a:ln>
                <a:noFill/>
              </a:ln>
              <a:solidFill>
                <a:srgbClr val="FFFFFF"/>
              </a:solidFill>
              <a:effectLst/>
              <a:uLnTx/>
              <a:uFillTx/>
              <a:latin typeface="Arial"/>
              <a:ea typeface="+mn-ea"/>
              <a:cs typeface="+mn-cs"/>
            </a:endParaRPr>
          </a:p>
        </p:txBody>
      </p:sp>
      <p:sp>
        <p:nvSpPr>
          <p:cNvPr id="68" name="Rectangle 67">
            <a:extLst>
              <a:ext uri="{FF2B5EF4-FFF2-40B4-BE49-F238E27FC236}">
                <a16:creationId xmlns:a16="http://schemas.microsoft.com/office/drawing/2014/main" id="{18088887-7E5C-427E-8F69-36907C382FBD}"/>
              </a:ext>
            </a:extLst>
          </p:cNvPr>
          <p:cNvSpPr/>
          <p:nvPr/>
        </p:nvSpPr>
        <p:spPr>
          <a:xfrm>
            <a:off x="6098184" y="2476868"/>
            <a:ext cx="2561033" cy="1947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chemeClr val="tx1"/>
                </a:solidFill>
                <a:effectLst/>
                <a:uLnTx/>
                <a:uFillTx/>
                <a:latin typeface="Arial"/>
                <a:ea typeface="+mn-ea"/>
                <a:cs typeface="+mn-cs"/>
              </a:rPr>
              <a:t>Digital skill-uplift </a:t>
            </a:r>
            <a:r>
              <a:rPr kumimoji="0" lang="en-US" sz="1200" i="0" u="none" strike="noStrike" kern="1200" cap="none" spc="0" normalizeH="0" baseline="0" noProof="0">
                <a:ln>
                  <a:noFill/>
                </a:ln>
                <a:solidFill>
                  <a:schemeClr val="tx1"/>
                </a:solidFill>
                <a:effectLst/>
                <a:uLnTx/>
                <a:uFillTx/>
                <a:latin typeface="Arial"/>
                <a:ea typeface="+mn-ea"/>
                <a:cs typeface="+mn-cs"/>
              </a:rPr>
              <a:t>to support critical enterprise capabilities</a:t>
            </a:r>
            <a:endParaRPr kumimoji="0" lang="en-US" sz="1200" b="1" i="0" u="none" strike="noStrike" kern="1200" cap="none" spc="0" normalizeH="0" baseline="0" noProof="0">
              <a:ln>
                <a:noFill/>
              </a:ln>
              <a:solidFill>
                <a:schemeClr val="tx1"/>
              </a:solidFill>
              <a:effectLst/>
              <a:uLnTx/>
              <a:uFillTx/>
              <a:latin typeface="Arial"/>
              <a:ea typeface="+mn-ea"/>
              <a:cs typeface="+mn-cs"/>
            </a:endParaRPr>
          </a:p>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endParaRPr lang="en-US" sz="1200" b="1">
              <a:solidFill>
                <a:schemeClr val="tx1"/>
              </a:solidFill>
              <a:latin typeface="Arial"/>
            </a:endParaRPr>
          </a:p>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r>
              <a:rPr lang="en-US" sz="1200" b="1">
                <a:solidFill>
                  <a:schemeClr val="tx1"/>
                </a:solidFill>
                <a:latin typeface="Arial"/>
              </a:rPr>
              <a:t>Dynamic resource sharing </a:t>
            </a:r>
            <a:r>
              <a:rPr lang="en-US" sz="1200">
                <a:solidFill>
                  <a:schemeClr val="tx1"/>
                </a:solidFill>
                <a:latin typeface="Arial"/>
              </a:rPr>
              <a:t>to optimize capacity </a:t>
            </a:r>
            <a:endParaRPr lang="en-US" sz="1200" b="1">
              <a:solidFill>
                <a:schemeClr val="tx1"/>
              </a:solidFill>
              <a:latin typeface="Arial"/>
            </a:endParaRPr>
          </a:p>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endParaRPr lang="en-US" sz="1200" b="1">
              <a:solidFill>
                <a:schemeClr val="tx1"/>
              </a:solidFill>
              <a:latin typeface="Arial"/>
            </a:endParaRPr>
          </a:p>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r>
              <a:rPr lang="en-US" sz="1200" b="1">
                <a:solidFill>
                  <a:schemeClr val="tx1"/>
                </a:solidFill>
                <a:latin typeface="Arial"/>
              </a:rPr>
              <a:t>Talent mobility </a:t>
            </a:r>
            <a:r>
              <a:rPr lang="en-US" sz="1200">
                <a:solidFill>
                  <a:schemeClr val="tx1"/>
                </a:solidFill>
                <a:latin typeface="Arial"/>
              </a:rPr>
              <a:t>to</a:t>
            </a:r>
            <a:r>
              <a:rPr lang="en-US" sz="1200" b="1">
                <a:solidFill>
                  <a:schemeClr val="tx1"/>
                </a:solidFill>
                <a:latin typeface="Arial"/>
              </a:rPr>
              <a:t> </a:t>
            </a:r>
            <a:r>
              <a:rPr lang="en-US" sz="1200">
                <a:solidFill>
                  <a:schemeClr val="tx1"/>
                </a:solidFill>
                <a:latin typeface="Arial"/>
              </a:rPr>
              <a:t>drive retention and institutional knowledge  </a:t>
            </a:r>
            <a:r>
              <a:rPr lang="en-US" sz="1200" b="1">
                <a:solidFill>
                  <a:schemeClr val="tx1"/>
                </a:solidFill>
                <a:latin typeface="Arial"/>
              </a:rPr>
              <a:t> </a:t>
            </a:r>
          </a:p>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a:ln>
                <a:noFill/>
              </a:ln>
              <a:solidFill>
                <a:schemeClr val="tx1"/>
              </a:solidFill>
              <a:effectLst/>
              <a:uLnTx/>
              <a:uFillTx/>
              <a:latin typeface="Arial"/>
              <a:ea typeface="+mn-ea"/>
              <a:cs typeface="+mn-cs"/>
            </a:endParaRPr>
          </a:p>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a:ln>
                <a:noFill/>
              </a:ln>
              <a:solidFill>
                <a:schemeClr val="tx1"/>
              </a:solidFill>
              <a:effectLst/>
              <a:uLnTx/>
              <a:uFillTx/>
              <a:latin typeface="Arial"/>
              <a:ea typeface="+mn-ea"/>
              <a:cs typeface="+mn-cs"/>
            </a:endParaRPr>
          </a:p>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chemeClr val="tx1"/>
              </a:solidFill>
              <a:effectLst/>
              <a:uLnTx/>
              <a:uFillTx/>
              <a:latin typeface="Arial"/>
              <a:ea typeface="+mn-ea"/>
              <a:cs typeface="+mn-cs"/>
            </a:endParaRPr>
          </a:p>
        </p:txBody>
      </p:sp>
      <p:sp>
        <p:nvSpPr>
          <p:cNvPr id="69" name="TextBox 68">
            <a:extLst>
              <a:ext uri="{FF2B5EF4-FFF2-40B4-BE49-F238E27FC236}">
                <a16:creationId xmlns:a16="http://schemas.microsoft.com/office/drawing/2014/main" id="{025F7EEA-1DBB-4431-9BF4-F8CE4ADAC43F}"/>
              </a:ext>
            </a:extLst>
          </p:cNvPr>
          <p:cNvSpPr txBox="1"/>
          <p:nvPr/>
        </p:nvSpPr>
        <p:spPr>
          <a:xfrm>
            <a:off x="3296961" y="4699679"/>
            <a:ext cx="2560320" cy="461665"/>
          </a:xfrm>
          <a:prstGeom prst="rect">
            <a:avLst/>
          </a:prstGeom>
          <a:solidFill>
            <a:schemeClr val="accent2">
              <a:lumMod val="25000"/>
              <a:lumOff val="75000"/>
            </a:schemeClr>
          </a:solidFill>
        </p:spPr>
        <p:txBody>
          <a:bodyPr wrap="square" anchor="ctr">
            <a:spAutoFit/>
          </a:bodyPr>
          <a:lstStyle>
            <a:defPPr>
              <a:defRPr lang="en-US"/>
            </a:defPPr>
            <a:lvl1pPr algn="ctr">
              <a:defRPr sz="1000" b="1" i="1"/>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141B4D"/>
                </a:solidFill>
                <a:effectLst/>
                <a:uLnTx/>
                <a:uFillTx/>
                <a:latin typeface="Arial"/>
                <a:ea typeface="+mn-ea"/>
                <a:cs typeface="+mn-cs"/>
              </a:rPr>
              <a:t>Moving from siloed to collaborative workflows</a:t>
            </a:r>
            <a:endParaRPr kumimoji="0" lang="en-US" sz="1000" b="1" i="1" u="none" strike="noStrike" kern="1200" cap="none" spc="0" normalizeH="0" baseline="0" noProof="0">
              <a:ln>
                <a:noFill/>
              </a:ln>
              <a:solidFill>
                <a:srgbClr val="141B4D"/>
              </a:solidFill>
              <a:effectLst/>
              <a:uLnTx/>
              <a:uFillTx/>
              <a:latin typeface="Arial"/>
              <a:ea typeface="+mn-ea"/>
              <a:cs typeface="+mn-cs"/>
            </a:endParaRPr>
          </a:p>
        </p:txBody>
      </p:sp>
      <p:sp>
        <p:nvSpPr>
          <p:cNvPr id="72" name="Rectangle 71">
            <a:extLst>
              <a:ext uri="{FF2B5EF4-FFF2-40B4-BE49-F238E27FC236}">
                <a16:creationId xmlns:a16="http://schemas.microsoft.com/office/drawing/2014/main" id="{3AA81D00-8E2A-4292-B2BA-2487BE455191}"/>
              </a:ext>
            </a:extLst>
          </p:cNvPr>
          <p:cNvSpPr/>
          <p:nvPr/>
        </p:nvSpPr>
        <p:spPr>
          <a:xfrm>
            <a:off x="6741181" y="1704613"/>
            <a:ext cx="1920240" cy="566928"/>
          </a:xfrm>
          <a:prstGeom prst="rect">
            <a:avLst/>
          </a:prstGeom>
          <a:solidFill>
            <a:srgbClr val="1F74DB"/>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a:ea typeface="+mn-ea"/>
                <a:cs typeface="+mn-cs"/>
              </a:rPr>
              <a:t>Future-Ready Workforce</a:t>
            </a:r>
          </a:p>
        </p:txBody>
      </p:sp>
      <p:sp>
        <p:nvSpPr>
          <p:cNvPr id="73" name="Rectangle 72">
            <a:extLst>
              <a:ext uri="{FF2B5EF4-FFF2-40B4-BE49-F238E27FC236}">
                <a16:creationId xmlns:a16="http://schemas.microsoft.com/office/drawing/2014/main" id="{D47B66FA-3919-4C47-B853-34AEF04EE9B1}"/>
              </a:ext>
            </a:extLst>
          </p:cNvPr>
          <p:cNvSpPr/>
          <p:nvPr/>
        </p:nvSpPr>
        <p:spPr>
          <a:xfrm>
            <a:off x="6104611" y="1696223"/>
            <a:ext cx="2560320" cy="572813"/>
          </a:xfrm>
          <a:prstGeom prst="rect">
            <a:avLst/>
          </a:prstGeom>
          <a:noFill/>
          <a:ln>
            <a:solidFill>
              <a:srgbClr val="141B4D"/>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74" name="TextBox 73">
            <a:extLst>
              <a:ext uri="{FF2B5EF4-FFF2-40B4-BE49-F238E27FC236}">
                <a16:creationId xmlns:a16="http://schemas.microsoft.com/office/drawing/2014/main" id="{BE74C79F-928B-4F85-93D8-9530943C913B}"/>
              </a:ext>
            </a:extLst>
          </p:cNvPr>
          <p:cNvSpPr txBox="1"/>
          <p:nvPr/>
        </p:nvSpPr>
        <p:spPr>
          <a:xfrm>
            <a:off x="6107149" y="4694694"/>
            <a:ext cx="2560320" cy="461665"/>
          </a:xfrm>
          <a:prstGeom prst="rect">
            <a:avLst/>
          </a:prstGeom>
          <a:solidFill>
            <a:schemeClr val="accent2">
              <a:lumMod val="25000"/>
              <a:lumOff val="75000"/>
            </a:schemeClr>
          </a:solidFill>
        </p:spPr>
        <p:txBody>
          <a:bodyPr wrap="square" anchor="ctr">
            <a:spAutoFit/>
          </a:bodyPr>
          <a:lstStyle>
            <a:defPPr>
              <a:defRPr lang="en-US"/>
            </a:defPPr>
            <a:lvl1pPr algn="ctr">
              <a:defRPr sz="1000" b="1" i="1"/>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141B4D"/>
                </a:solidFill>
                <a:effectLst/>
                <a:uLnTx/>
                <a:uFillTx/>
                <a:latin typeface="Arial"/>
                <a:ea typeface="+mn-ea"/>
                <a:cs typeface="+mn-cs"/>
              </a:rPr>
              <a:t>Moving from hiring for </a:t>
            </a:r>
            <a:r>
              <a:rPr lang="en-US" sz="1200">
                <a:solidFill>
                  <a:srgbClr val="141B4D"/>
                </a:solidFill>
                <a:latin typeface="Arial"/>
              </a:rPr>
              <a:t>experience to expertise</a:t>
            </a:r>
            <a:endParaRPr kumimoji="0" lang="en-US" sz="1000" b="1" i="1" u="none" strike="noStrike" kern="1200" cap="none" spc="0" normalizeH="0" baseline="0" noProof="0">
              <a:ln>
                <a:noFill/>
              </a:ln>
              <a:solidFill>
                <a:srgbClr val="141B4D"/>
              </a:solidFill>
              <a:effectLst/>
              <a:uLnTx/>
              <a:uFillTx/>
              <a:latin typeface="Arial"/>
              <a:ea typeface="+mn-ea"/>
              <a:cs typeface="+mn-cs"/>
            </a:endParaRPr>
          </a:p>
        </p:txBody>
      </p:sp>
      <p:pic>
        <p:nvPicPr>
          <p:cNvPr id="78" name="Picture 4">
            <a:extLst>
              <a:ext uri="{FF2B5EF4-FFF2-40B4-BE49-F238E27FC236}">
                <a16:creationId xmlns:a16="http://schemas.microsoft.com/office/drawing/2014/main" id="{09716D3B-FD41-4C77-A94A-5FDDB758D80E}"/>
              </a:ext>
            </a:extLst>
          </p:cNvPr>
          <p:cNvPicPr>
            <a:picLocks noChangeAspect="1" noChangeArrowheads="1"/>
          </p:cNvPicPr>
          <p:nvPr/>
        </p:nvPicPr>
        <p:blipFill>
          <a:blip r:embed="rId6">
            <a:alphaModFix amt="70000"/>
            <a:extLst>
              <a:ext uri="{28A0092B-C50C-407E-A947-70E740481C1C}">
                <a14:useLocalDpi xmlns:a14="http://schemas.microsoft.com/office/drawing/2010/main" val="0"/>
              </a:ext>
            </a:extLst>
          </a:blip>
          <a:srcRect/>
          <a:stretch>
            <a:fillRect/>
          </a:stretch>
        </p:blipFill>
        <p:spPr bwMode="auto">
          <a:xfrm>
            <a:off x="538879" y="1740721"/>
            <a:ext cx="477343" cy="48406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6">
            <a:extLst>
              <a:ext uri="{FF2B5EF4-FFF2-40B4-BE49-F238E27FC236}">
                <a16:creationId xmlns:a16="http://schemas.microsoft.com/office/drawing/2014/main" id="{17048E8B-BD39-4C48-A351-95030F8A60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93" y="1724596"/>
            <a:ext cx="513495" cy="51349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a:extLst>
              <a:ext uri="{FF2B5EF4-FFF2-40B4-BE49-F238E27FC236}">
                <a16:creationId xmlns:a16="http://schemas.microsoft.com/office/drawing/2014/main" id="{ABB8FC25-C2FA-4606-8100-B85B456D3AB6}"/>
              </a:ext>
            </a:extLst>
          </p:cNvPr>
          <p:cNvPicPr>
            <a:picLocks noChangeAspect="1" noChangeArrowheads="1"/>
          </p:cNvPicPr>
          <p:nvPr/>
        </p:nvPicPr>
        <p:blipFill>
          <a:blip r:embed="rId8">
            <a:alphaModFix amt="70000"/>
            <a:extLst>
              <a:ext uri="{28A0092B-C50C-407E-A947-70E740481C1C}">
                <a14:useLocalDpi xmlns:a14="http://schemas.microsoft.com/office/drawing/2010/main" val="0"/>
              </a:ext>
            </a:extLst>
          </a:blip>
          <a:srcRect/>
          <a:stretch>
            <a:fillRect/>
          </a:stretch>
        </p:blipFill>
        <p:spPr bwMode="auto">
          <a:xfrm>
            <a:off x="6133682" y="1679233"/>
            <a:ext cx="602908" cy="602908"/>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91099386-FF52-48A2-B0BC-11293D38EB97}"/>
              </a:ext>
            </a:extLst>
          </p:cNvPr>
          <p:cNvSpPr txBox="1"/>
          <p:nvPr/>
        </p:nvSpPr>
        <p:spPr>
          <a:xfrm>
            <a:off x="3025107" y="1176299"/>
            <a:ext cx="3067772" cy="363834"/>
          </a:xfrm>
          <a:prstGeom prst="rect">
            <a:avLst/>
          </a:prstGeom>
          <a:solidFill>
            <a:schemeClr val="bg1"/>
          </a:solidFill>
        </p:spPr>
        <p:txBody>
          <a:bodyPr wrap="square" lIns="0" tIns="0" rIns="0" bIns="0" rtlCol="0" anchor="ctr">
            <a:noAutofit/>
          </a:bodyPr>
          <a:lstStyle/>
          <a:p>
            <a:pPr marL="0" marR="0" lvl="0" indent="0" algn="ctr" defTabSz="457200" rtl="0" eaLnBrk="1" fontAlgn="auto" latinLnBrk="0" hangingPunct="1">
              <a:lnSpc>
                <a:spcPct val="112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lumMod val="50000"/>
                    <a:lumOff val="50000"/>
                  </a:srgbClr>
                </a:solidFill>
                <a:effectLst/>
                <a:uLnTx/>
                <a:uFillTx/>
                <a:latin typeface="Arial"/>
                <a:ea typeface="+mn-ea"/>
                <a:cs typeface="+mn-cs"/>
              </a:rPr>
              <a:t>Each element reinforces the others</a:t>
            </a:r>
          </a:p>
        </p:txBody>
      </p:sp>
      <p:sp>
        <p:nvSpPr>
          <p:cNvPr id="33" name="Footer Placeholder 22">
            <a:extLst>
              <a:ext uri="{FF2B5EF4-FFF2-40B4-BE49-F238E27FC236}">
                <a16:creationId xmlns:a16="http://schemas.microsoft.com/office/drawing/2014/main" id="{A07653DB-5BDE-4D2A-A090-53D917056479}"/>
              </a:ext>
            </a:extLst>
          </p:cNvPr>
          <p:cNvSpPr txBox="1">
            <a:spLocks/>
          </p:cNvSpPr>
          <p:nvPr/>
        </p:nvSpPr>
        <p:spPr>
          <a:xfrm>
            <a:off x="2943528" y="6525378"/>
            <a:ext cx="3304800" cy="11728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defRPr/>
            </a:pPr>
            <a:r>
              <a:rPr lang="en-GB" sz="1000">
                <a:solidFill>
                  <a:srgbClr val="000000"/>
                </a:solidFill>
                <a:latin typeface="Arial"/>
              </a:rPr>
              <a:t>February, 2023</a:t>
            </a:r>
          </a:p>
        </p:txBody>
      </p:sp>
      <p:sp>
        <p:nvSpPr>
          <p:cNvPr id="34" name="TextBox 33">
            <a:extLst>
              <a:ext uri="{FF2B5EF4-FFF2-40B4-BE49-F238E27FC236}">
                <a16:creationId xmlns:a16="http://schemas.microsoft.com/office/drawing/2014/main" id="{F5E0DE61-6E8C-4FA2-8247-E69D45F6EB19}"/>
              </a:ext>
            </a:extLst>
          </p:cNvPr>
          <p:cNvSpPr txBox="1"/>
          <p:nvPr/>
        </p:nvSpPr>
        <p:spPr>
          <a:xfrm>
            <a:off x="321808" y="6525378"/>
            <a:ext cx="2573866"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Presentation</a:t>
            </a:r>
          </a:p>
        </p:txBody>
      </p:sp>
      <p:sp>
        <p:nvSpPr>
          <p:cNvPr id="35" name="Slide Number Placeholder 14">
            <a:extLst>
              <a:ext uri="{FF2B5EF4-FFF2-40B4-BE49-F238E27FC236}">
                <a16:creationId xmlns:a16="http://schemas.microsoft.com/office/drawing/2014/main" id="{54EBAD97-65B7-4893-990D-1F3C9B0CA435}"/>
              </a:ext>
            </a:extLst>
          </p:cNvPr>
          <p:cNvSpPr txBox="1">
            <a:spLocks/>
          </p:cNvSpPr>
          <p:nvPr/>
        </p:nvSpPr>
        <p:spPr>
          <a:xfrm>
            <a:off x="8198260" y="6525378"/>
            <a:ext cx="631518" cy="136165"/>
          </a:xfrm>
          <a:prstGeom prst="rect">
            <a:avLst/>
          </a:prstGeom>
        </p:spPr>
        <p:txBody>
          <a:bodyPr vert="horz" lIns="0" tIns="0" rIns="0" bIns="0" rtlCol="0" anchor="t" anchorCtr="0">
            <a:noAutofit/>
          </a:bodyPr>
          <a:lstStyle>
            <a:defPPr>
              <a:defRPr lang="en-US"/>
            </a:defPPr>
            <a:lvl1pPr marL="0" algn="l" defTabSz="914400" rtl="0" eaLnBrk="1" latinLnBrk="0" hangingPunct="1">
              <a:lnSpc>
                <a:spcPct val="90000"/>
              </a:lnSpc>
              <a:spcBef>
                <a:spcPts val="0"/>
              </a:spcBef>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fld id="{56FDF66B-433D-42E2-A517-8DD67F41456D}"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7</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3" name="TextBox 2">
            <a:extLst>
              <a:ext uri="{FF2B5EF4-FFF2-40B4-BE49-F238E27FC236}">
                <a16:creationId xmlns:a16="http://schemas.microsoft.com/office/drawing/2014/main" id="{AC4191D7-FD96-43B4-9459-DF7766C156FD}"/>
              </a:ext>
            </a:extLst>
          </p:cNvPr>
          <p:cNvSpPr txBox="1"/>
          <p:nvPr/>
        </p:nvSpPr>
        <p:spPr>
          <a:xfrm>
            <a:off x="450101" y="5228947"/>
            <a:ext cx="2471521" cy="166611"/>
          </a:xfrm>
          <a:prstGeom prst="rect">
            <a:avLst/>
          </a:prstGeom>
          <a:noFill/>
        </p:spPr>
        <p:txBody>
          <a:bodyPr wrap="square" lIns="0" tIns="0" rIns="0" bIns="0" rtlCol="0">
            <a:noAutofit/>
          </a:bodyPr>
          <a:lstStyle/>
          <a:p>
            <a:pPr algn="l">
              <a:lnSpc>
                <a:spcPct val="112000"/>
              </a:lnSpc>
            </a:pPr>
            <a:r>
              <a:rPr lang="en-US" sz="900">
                <a:solidFill>
                  <a:schemeClr val="tx1"/>
                </a:solidFill>
              </a:rPr>
              <a:t>*Artificial Intelligence / Machine Learning</a:t>
            </a:r>
          </a:p>
        </p:txBody>
      </p:sp>
    </p:spTree>
    <p:extLst>
      <p:ext uri="{BB962C8B-B14F-4D97-AF65-F5344CB8AC3E}">
        <p14:creationId xmlns:p14="http://schemas.microsoft.com/office/powerpoint/2010/main" val="29438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517685F-8D14-402A-8400-C532ADD1D90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4517685F-8D14-402A-8400-C532ADD1D9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8" name="Rectangle 77">
            <a:extLst>
              <a:ext uri="{FF2B5EF4-FFF2-40B4-BE49-F238E27FC236}">
                <a16:creationId xmlns:a16="http://schemas.microsoft.com/office/drawing/2014/main" id="{517BC55D-34C0-4BB2-9D08-394C08842629}"/>
              </a:ext>
            </a:extLst>
          </p:cNvPr>
          <p:cNvSpPr/>
          <p:nvPr/>
        </p:nvSpPr>
        <p:spPr>
          <a:xfrm>
            <a:off x="4735026" y="1948045"/>
            <a:ext cx="4216252" cy="3518945"/>
          </a:xfrm>
          <a:prstGeom prst="rect">
            <a:avLst/>
          </a:prstGeom>
          <a:solidFill>
            <a:srgbClr val="F2F2F2"/>
          </a:solidFill>
          <a:ln>
            <a:solidFill>
              <a:srgbClr val="141B4D"/>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50" b="1" i="0" u="none" strike="noStrike" kern="1200" cap="none" spc="0" normalizeH="0" baseline="0" noProof="0">
              <a:ln>
                <a:noFill/>
              </a:ln>
              <a:solidFill>
                <a:srgbClr val="141B4D"/>
              </a:solidFill>
              <a:effectLst/>
              <a:uLnTx/>
              <a:uFillTx/>
              <a:latin typeface="Arial"/>
              <a:ea typeface="+mn-ea"/>
              <a:cs typeface="+mn-cs"/>
            </a:endParaRPr>
          </a:p>
        </p:txBody>
      </p:sp>
      <p:sp>
        <p:nvSpPr>
          <p:cNvPr id="60" name="Rectangle 59">
            <a:extLst>
              <a:ext uri="{FF2B5EF4-FFF2-40B4-BE49-F238E27FC236}">
                <a16:creationId xmlns:a16="http://schemas.microsoft.com/office/drawing/2014/main" id="{1FCFB4F7-C08E-40E6-8C23-5BE7C9C87E28}"/>
              </a:ext>
            </a:extLst>
          </p:cNvPr>
          <p:cNvSpPr/>
          <p:nvPr/>
        </p:nvSpPr>
        <p:spPr>
          <a:xfrm>
            <a:off x="170722" y="3917807"/>
            <a:ext cx="1974063" cy="640080"/>
          </a:xfrm>
          <a:prstGeom prst="rect">
            <a:avLst/>
          </a:prstGeom>
          <a:solidFill>
            <a:schemeClr val="bg1">
              <a:lumMod val="9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150" b="0" i="0" u="none" strike="noStrike" kern="1200" cap="none" spc="0" normalizeH="0" baseline="0" noProof="0" err="1">
              <a:ln>
                <a:noFill/>
              </a:ln>
              <a:solidFill>
                <a:srgbClr val="FFFFFF"/>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D1EA7556-E50E-4783-950A-C2ADB4F7F322}"/>
              </a:ext>
            </a:extLst>
          </p:cNvPr>
          <p:cNvSpPr/>
          <p:nvPr/>
        </p:nvSpPr>
        <p:spPr>
          <a:xfrm>
            <a:off x="190348" y="3095852"/>
            <a:ext cx="1948336" cy="640080"/>
          </a:xfrm>
          <a:prstGeom prst="rect">
            <a:avLst/>
          </a:prstGeom>
          <a:solidFill>
            <a:schemeClr val="bg1">
              <a:lumMod val="9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150" b="0" i="0" u="none" strike="noStrike" kern="1200" cap="none" spc="0" normalizeH="0" baseline="0" noProof="0" err="1">
              <a:ln>
                <a:noFill/>
              </a:ln>
              <a:solidFill>
                <a:srgbClr val="FFFFFF"/>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716ACB15-9028-461D-8B97-5879CEA96B3B}"/>
              </a:ext>
            </a:extLst>
          </p:cNvPr>
          <p:cNvSpPr/>
          <p:nvPr/>
        </p:nvSpPr>
        <p:spPr>
          <a:xfrm>
            <a:off x="161920" y="3934598"/>
            <a:ext cx="1974063" cy="623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1" i="0" u="none" strike="noStrike" kern="1200" cap="none" spc="0" normalizeH="0" baseline="0" noProof="0">
                <a:ln>
                  <a:noFill/>
                </a:ln>
                <a:solidFill>
                  <a:srgbClr val="002060"/>
                </a:solidFill>
                <a:effectLst/>
                <a:uLnTx/>
                <a:uFillTx/>
                <a:latin typeface="Arial"/>
                <a:ea typeface="+mn-ea"/>
                <a:cs typeface="+mn-cs"/>
              </a:rPr>
              <a:t>Reduced and shifting focus of venture capital investment</a:t>
            </a:r>
          </a:p>
        </p:txBody>
      </p:sp>
      <p:sp>
        <p:nvSpPr>
          <p:cNvPr id="47" name="Rectangle 46">
            <a:extLst>
              <a:ext uri="{FF2B5EF4-FFF2-40B4-BE49-F238E27FC236}">
                <a16:creationId xmlns:a16="http://schemas.microsoft.com/office/drawing/2014/main" id="{666A2BA5-F446-47D7-BC7B-6AB289991C92}"/>
              </a:ext>
            </a:extLst>
          </p:cNvPr>
          <p:cNvSpPr/>
          <p:nvPr/>
        </p:nvSpPr>
        <p:spPr>
          <a:xfrm>
            <a:off x="285943" y="5737745"/>
            <a:ext cx="1384781" cy="619497"/>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B09DFF00-2084-4386-A01B-C95B0CE8C933}"/>
              </a:ext>
            </a:extLst>
          </p:cNvPr>
          <p:cNvSpPr/>
          <p:nvPr/>
        </p:nvSpPr>
        <p:spPr>
          <a:xfrm>
            <a:off x="222163" y="5658395"/>
            <a:ext cx="8672042" cy="77724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3" name="Title 2">
            <a:extLst>
              <a:ext uri="{FF2B5EF4-FFF2-40B4-BE49-F238E27FC236}">
                <a16:creationId xmlns:a16="http://schemas.microsoft.com/office/drawing/2014/main" id="{DB5E5A86-FFEF-48BE-A4A5-83F7F94D2150}"/>
              </a:ext>
            </a:extLst>
          </p:cNvPr>
          <p:cNvSpPr>
            <a:spLocks noGrp="1"/>
          </p:cNvSpPr>
          <p:nvPr>
            <p:ph type="title"/>
          </p:nvPr>
        </p:nvSpPr>
        <p:spPr>
          <a:xfrm>
            <a:off x="323852" y="240486"/>
            <a:ext cx="8496299" cy="814545"/>
          </a:xfrm>
        </p:spPr>
        <p:txBody>
          <a:bodyPr vert="horz"/>
          <a:lstStyle/>
          <a:p>
            <a:r>
              <a:rPr lang="en-US" sz="2400" b="0"/>
              <a:t>Competitive dynamics and the importance of speed and flexibility is driving </a:t>
            </a:r>
            <a:r>
              <a:rPr lang="en-US" sz="2400" i="1"/>
              <a:t>Scaled</a:t>
            </a:r>
            <a:r>
              <a:rPr lang="en-US" sz="2400" b="0"/>
              <a:t> </a:t>
            </a:r>
            <a:r>
              <a:rPr lang="en-US" sz="2400" i="1"/>
              <a:t>Business Model Innovation</a:t>
            </a:r>
          </a:p>
        </p:txBody>
      </p:sp>
      <p:sp>
        <p:nvSpPr>
          <p:cNvPr id="44" name="TextBox 43">
            <a:extLst>
              <a:ext uri="{FF2B5EF4-FFF2-40B4-BE49-F238E27FC236}">
                <a16:creationId xmlns:a16="http://schemas.microsoft.com/office/drawing/2014/main" id="{EEDE0F99-A4FF-467E-B1AF-32EEADE7CCA7}"/>
              </a:ext>
            </a:extLst>
          </p:cNvPr>
          <p:cNvSpPr txBox="1"/>
          <p:nvPr/>
        </p:nvSpPr>
        <p:spPr>
          <a:xfrm>
            <a:off x="2246920" y="2232160"/>
            <a:ext cx="1832291" cy="3210046"/>
          </a:xfrm>
          <a:prstGeom prst="rect">
            <a:avLst/>
          </a:prstGeom>
          <a:noFill/>
        </p:spPr>
        <p:txBody>
          <a:bodyPr wrap="square" anchor="ctr">
            <a:spAutoFit/>
          </a:bodyPr>
          <a:lstStyle/>
          <a:p>
            <a:pPr marL="0" marR="0" lvl="0" indent="0" algn="ctr" defTabSz="914400" rtl="0" eaLnBrk="1" fontAlgn="auto" latinLnBrk="0" hangingPunct="1">
              <a:lnSpc>
                <a:spcPts val="1400"/>
              </a:lnSpc>
              <a:spcBef>
                <a:spcPts val="0"/>
              </a:spcBef>
              <a:spcAft>
                <a:spcPts val="600"/>
              </a:spcAft>
              <a:buClrTx/>
              <a:buSzTx/>
              <a:buFontTx/>
              <a:buNone/>
              <a:tabLst/>
              <a:defRPr/>
            </a:pPr>
            <a:r>
              <a:rPr lang="en-US" sz="1150" i="1">
                <a:solidFill>
                  <a:srgbClr val="000000"/>
                </a:solidFill>
                <a:latin typeface="Arial"/>
                <a:cs typeface="Arial"/>
              </a:rPr>
              <a:t>More dynamic partnership opportunities</a:t>
            </a:r>
            <a:endParaRPr kumimoji="0" lang="en-US" sz="1150" b="0" i="1" u="none" strike="noStrike" kern="1200" cap="none" spc="0" normalizeH="0" baseline="0" noProof="0">
              <a:ln>
                <a:noFill/>
              </a:ln>
              <a:solidFill>
                <a:srgbClr val="000000"/>
              </a:solidFill>
              <a:effectLst/>
              <a:uLnTx/>
              <a:uFillTx/>
              <a:latin typeface="Arial"/>
              <a:ea typeface="+mn-ea"/>
              <a:cs typeface="Arial"/>
            </a:endParaRPr>
          </a:p>
          <a:p>
            <a:pPr marL="0" marR="0" lvl="0" indent="0" algn="ctr" defTabSz="914400" rtl="0" eaLnBrk="1" fontAlgn="auto" latinLnBrk="0" hangingPunct="1">
              <a:lnSpc>
                <a:spcPts val="1400"/>
              </a:lnSpc>
              <a:spcBef>
                <a:spcPts val="0"/>
              </a:spcBef>
              <a:spcAft>
                <a:spcPts val="600"/>
              </a:spcAft>
              <a:buClrTx/>
              <a:buSzTx/>
              <a:buFontTx/>
              <a:buNone/>
              <a:tabLst/>
              <a:defRPr/>
            </a:pPr>
            <a:endParaRPr kumimoji="0" lang="en-US" sz="1150" b="0" i="1" u="none" strike="noStrike" kern="1200" cap="none" spc="0" normalizeH="0" baseline="0" noProof="0">
              <a:ln>
                <a:noFill/>
              </a:ln>
              <a:solidFill>
                <a:srgbClr val="000000"/>
              </a:solidFill>
              <a:effectLst/>
              <a:uLnTx/>
              <a:uFillTx/>
              <a:latin typeface="Arial"/>
              <a:ea typeface="+mn-ea"/>
              <a:cs typeface="Arial"/>
            </a:endParaRPr>
          </a:p>
          <a:p>
            <a:pPr marL="0" marR="0" lvl="0" indent="0" algn="ctr" defTabSz="914400" rtl="0" eaLnBrk="1" fontAlgn="auto" latinLnBrk="0" hangingPunct="1">
              <a:lnSpc>
                <a:spcPts val="1400"/>
              </a:lnSpc>
              <a:spcBef>
                <a:spcPts val="0"/>
              </a:spcBef>
              <a:spcAft>
                <a:spcPts val="600"/>
              </a:spcAft>
              <a:buClrTx/>
              <a:buSzTx/>
              <a:buFontTx/>
              <a:buNone/>
              <a:tabLst/>
              <a:defRPr/>
            </a:pPr>
            <a:r>
              <a:rPr kumimoji="0" lang="en-US" sz="1150" b="0" i="1" u="none" strike="noStrike" kern="1200" cap="none" spc="0" normalizeH="0" baseline="0" noProof="0">
                <a:ln>
                  <a:noFill/>
                </a:ln>
                <a:effectLst/>
                <a:uLnTx/>
                <a:uFillTx/>
                <a:latin typeface="Arial"/>
                <a:ea typeface="+mn-ea"/>
                <a:cs typeface="Arial"/>
              </a:rPr>
              <a:t>Increased specialization across the value chain</a:t>
            </a:r>
          </a:p>
          <a:p>
            <a:pPr marL="0" marR="0" lvl="0" indent="0" algn="ctr" defTabSz="914400" rtl="0" eaLnBrk="1" fontAlgn="auto" latinLnBrk="0" hangingPunct="1">
              <a:lnSpc>
                <a:spcPts val="1400"/>
              </a:lnSpc>
              <a:spcBef>
                <a:spcPts val="0"/>
              </a:spcBef>
              <a:spcAft>
                <a:spcPts val="600"/>
              </a:spcAft>
              <a:buClrTx/>
              <a:buSzTx/>
              <a:buFontTx/>
              <a:buNone/>
              <a:tabLst/>
              <a:defRPr/>
            </a:pPr>
            <a:endParaRPr kumimoji="0" lang="en-US" sz="1150" b="0" i="1" u="none" strike="noStrike" kern="1200" cap="none" spc="0" normalizeH="0" baseline="0" noProof="0">
              <a:ln>
                <a:noFill/>
              </a:ln>
              <a:solidFill>
                <a:srgbClr val="FF0000"/>
              </a:solidFill>
              <a:effectLst/>
              <a:uLnTx/>
              <a:uFillTx/>
              <a:latin typeface="Arial"/>
              <a:ea typeface="+mn-ea"/>
              <a:cs typeface="Arial"/>
            </a:endParaRPr>
          </a:p>
          <a:p>
            <a:pPr marL="0" marR="0" lvl="0" indent="0" algn="ctr" defTabSz="914400" rtl="0" eaLnBrk="1" fontAlgn="auto" latinLnBrk="0" hangingPunct="1">
              <a:lnSpc>
                <a:spcPts val="1400"/>
              </a:lnSpc>
              <a:spcBef>
                <a:spcPts val="0"/>
              </a:spcBef>
              <a:spcAft>
                <a:spcPts val="600"/>
              </a:spcAft>
              <a:buClrTx/>
              <a:buSzTx/>
              <a:buFontTx/>
              <a:buNone/>
              <a:tabLst/>
              <a:defRPr/>
            </a:pPr>
            <a:r>
              <a:rPr lang="en-US" sz="1150" i="1">
                <a:latin typeface="Arial"/>
                <a:cs typeface="Arial"/>
              </a:rPr>
              <a:t>Expanded access to customers</a:t>
            </a:r>
            <a:endParaRPr kumimoji="0" lang="en-US" sz="1150" b="0" i="1" u="none" strike="noStrike" kern="1200" cap="none" spc="0" normalizeH="0" baseline="0" noProof="0">
              <a:ln>
                <a:noFill/>
              </a:ln>
              <a:effectLst/>
              <a:uLnTx/>
              <a:uFillTx/>
              <a:latin typeface="Arial"/>
              <a:ea typeface="+mn-ea"/>
              <a:cs typeface="Arial"/>
            </a:endParaRPr>
          </a:p>
          <a:p>
            <a:pPr marL="0" marR="0" lvl="0" indent="0" algn="ctr" defTabSz="914400" rtl="0" eaLnBrk="1" fontAlgn="auto" latinLnBrk="0" hangingPunct="1">
              <a:lnSpc>
                <a:spcPts val="1400"/>
              </a:lnSpc>
              <a:spcBef>
                <a:spcPts val="0"/>
              </a:spcBef>
              <a:spcAft>
                <a:spcPts val="600"/>
              </a:spcAft>
              <a:buClrTx/>
              <a:buSzTx/>
              <a:buFontTx/>
              <a:buNone/>
              <a:tabLst/>
              <a:defRPr/>
            </a:pPr>
            <a:endParaRPr kumimoji="0" lang="en-US" sz="1150" b="0" i="1" u="none" strike="noStrike" kern="1200" cap="none" spc="0" normalizeH="0" baseline="0" noProof="0">
              <a:ln>
                <a:noFill/>
              </a:ln>
              <a:solidFill>
                <a:srgbClr val="FF0000"/>
              </a:solidFill>
              <a:effectLst/>
              <a:uLnTx/>
              <a:uFillTx/>
              <a:latin typeface="Arial"/>
              <a:ea typeface="+mn-ea"/>
              <a:cs typeface="Arial"/>
            </a:endParaRPr>
          </a:p>
          <a:p>
            <a:pPr marL="0" marR="0" lvl="0" indent="0" algn="ctr" defTabSz="914400" rtl="0" eaLnBrk="1" fontAlgn="auto" latinLnBrk="0" hangingPunct="1">
              <a:lnSpc>
                <a:spcPts val="1400"/>
              </a:lnSpc>
              <a:spcBef>
                <a:spcPts val="0"/>
              </a:spcBef>
              <a:spcAft>
                <a:spcPts val="600"/>
              </a:spcAft>
              <a:buClrTx/>
              <a:buSzTx/>
              <a:buFontTx/>
              <a:buNone/>
              <a:tabLst/>
              <a:defRPr/>
            </a:pPr>
            <a:r>
              <a:rPr kumimoji="0" lang="en-US" sz="1150" b="0" i="1" u="none" strike="noStrike" kern="1200" cap="none" spc="0" normalizeH="0" baseline="0" noProof="0">
                <a:ln>
                  <a:noFill/>
                </a:ln>
                <a:effectLst/>
                <a:uLnTx/>
                <a:uFillTx/>
                <a:latin typeface="Arial"/>
                <a:ea typeface="+mn-ea"/>
                <a:cs typeface="Arial"/>
              </a:rPr>
              <a:t>Expanded access to critical capabilities</a:t>
            </a:r>
          </a:p>
          <a:p>
            <a:pPr marL="0" marR="0" lvl="0" indent="0" algn="ctr" defTabSz="914400" rtl="0" eaLnBrk="1" fontAlgn="auto" latinLnBrk="0" hangingPunct="1">
              <a:lnSpc>
                <a:spcPts val="1400"/>
              </a:lnSpc>
              <a:spcBef>
                <a:spcPts val="0"/>
              </a:spcBef>
              <a:spcAft>
                <a:spcPts val="600"/>
              </a:spcAft>
              <a:buClrTx/>
              <a:buSzTx/>
              <a:buFontTx/>
              <a:buNone/>
              <a:tabLst/>
              <a:defRPr/>
            </a:pPr>
            <a:endParaRPr kumimoji="0" lang="en-US" sz="1150" b="0" i="1" u="none" strike="noStrike" kern="1200" cap="none" spc="0" normalizeH="0" baseline="0" noProof="0">
              <a:ln>
                <a:noFill/>
              </a:ln>
              <a:effectLst/>
              <a:uLnTx/>
              <a:uFillTx/>
              <a:latin typeface="Arial"/>
              <a:ea typeface="+mn-ea"/>
              <a:cs typeface="Arial"/>
            </a:endParaRPr>
          </a:p>
          <a:p>
            <a:pPr marL="0" marR="0" lvl="0" indent="0" algn="ctr" defTabSz="914400" rtl="0" eaLnBrk="1" fontAlgn="auto" latinLnBrk="0" hangingPunct="1">
              <a:lnSpc>
                <a:spcPts val="1400"/>
              </a:lnSpc>
              <a:spcBef>
                <a:spcPts val="0"/>
              </a:spcBef>
              <a:spcAft>
                <a:spcPts val="600"/>
              </a:spcAft>
              <a:buClrTx/>
              <a:buSzTx/>
              <a:buFontTx/>
              <a:buNone/>
              <a:tabLst/>
              <a:defRPr/>
            </a:pPr>
            <a:r>
              <a:rPr kumimoji="0" lang="en-US" sz="1150" b="0" i="1" u="none" strike="noStrike" kern="1200" cap="none" spc="0" normalizeH="0" baseline="0" noProof="0">
                <a:ln>
                  <a:noFill/>
                </a:ln>
                <a:effectLst/>
                <a:uLnTx/>
                <a:uFillTx/>
                <a:latin typeface="Arial"/>
                <a:ea typeface="+mn-ea"/>
                <a:cs typeface="Arial"/>
              </a:rPr>
              <a:t>Diversified business models</a:t>
            </a:r>
          </a:p>
        </p:txBody>
      </p:sp>
      <p:sp>
        <p:nvSpPr>
          <p:cNvPr id="113" name="TextBox 112">
            <a:extLst>
              <a:ext uri="{FF2B5EF4-FFF2-40B4-BE49-F238E27FC236}">
                <a16:creationId xmlns:a16="http://schemas.microsoft.com/office/drawing/2014/main" id="{C7B80589-36AC-428A-A4D7-2D61A709A0E9}"/>
              </a:ext>
            </a:extLst>
          </p:cNvPr>
          <p:cNvSpPr txBox="1"/>
          <p:nvPr/>
        </p:nvSpPr>
        <p:spPr>
          <a:xfrm>
            <a:off x="381145" y="5882877"/>
            <a:ext cx="1159122" cy="298351"/>
          </a:xfrm>
          <a:prstGeom prst="rect">
            <a:avLst/>
          </a:prstGeom>
          <a:noFill/>
        </p:spPr>
        <p:txBody>
          <a:bodyPr wrap="square">
            <a:spAutoFit/>
          </a:bodyPr>
          <a:lstStyle/>
          <a:p>
            <a:pPr marL="0" marR="0" lvl="0" indent="0" algn="ctr" defTabSz="457200" rtl="0" eaLnBrk="1" fontAlgn="auto" latinLnBrk="0" hangingPunct="1">
              <a:lnSpc>
                <a:spcPct val="112000"/>
              </a:lnSpc>
              <a:spcBef>
                <a:spcPts val="0"/>
              </a:spcBef>
              <a:spcAft>
                <a:spcPts val="0"/>
              </a:spcAft>
              <a:buClrTx/>
              <a:buSzTx/>
              <a:buFontTx/>
              <a:buNone/>
              <a:tabLst/>
              <a:defRPr/>
            </a:pPr>
            <a:r>
              <a:rPr kumimoji="0" lang="en-US" sz="1300" b="1" i="0" u="none" strike="noStrike" kern="1200" cap="none" spc="0" normalizeH="0" baseline="0" noProof="0">
                <a:ln>
                  <a:noFill/>
                </a:ln>
                <a:solidFill>
                  <a:srgbClr val="141B4D"/>
                </a:solidFill>
                <a:effectLst/>
                <a:uLnTx/>
                <a:uFillTx/>
                <a:latin typeface="Arial"/>
                <a:ea typeface="+mn-ea"/>
                <a:cs typeface="Times New Roman" panose="02020603050405020304" pitchFamily="18" charset="0"/>
              </a:rPr>
              <a:t>Implication</a:t>
            </a:r>
          </a:p>
        </p:txBody>
      </p:sp>
      <p:sp>
        <p:nvSpPr>
          <p:cNvPr id="114" name="TextBox 113">
            <a:extLst>
              <a:ext uri="{FF2B5EF4-FFF2-40B4-BE49-F238E27FC236}">
                <a16:creationId xmlns:a16="http://schemas.microsoft.com/office/drawing/2014/main" id="{CD0BB096-A6F0-4C96-8887-DD1BB13A036F}"/>
              </a:ext>
            </a:extLst>
          </p:cNvPr>
          <p:cNvSpPr txBox="1"/>
          <p:nvPr/>
        </p:nvSpPr>
        <p:spPr>
          <a:xfrm>
            <a:off x="1781313" y="5711360"/>
            <a:ext cx="7112892" cy="696281"/>
          </a:xfrm>
          <a:prstGeom prst="rect">
            <a:avLst/>
          </a:prstGeom>
          <a:noFill/>
        </p:spPr>
        <p:txBody>
          <a:bodyPr wrap="square">
            <a:spAutoFit/>
          </a:bodyPr>
          <a:lstStyle/>
          <a:p>
            <a:pPr marL="0" marR="0" lvl="0" indent="0" algn="l" defTabSz="685800" rtl="0" eaLnBrk="1" fontAlgn="base" latinLnBrk="0" hangingPunct="1">
              <a:lnSpc>
                <a:spcPct val="112000"/>
              </a:lnSpc>
              <a:spcBef>
                <a:spcPts val="0"/>
              </a:spcBef>
              <a:spcAft>
                <a:spcPts val="900"/>
              </a:spcAft>
              <a:buClrTx/>
              <a:buSzTx/>
              <a:buFont typeface="Arial" panose="020B0604020202020204" pitchFamily="34" charset="0"/>
              <a:buNone/>
              <a:tabLst/>
              <a:defRPr/>
            </a:pPr>
            <a:r>
              <a:rPr lang="en-US" sz="1200" b="0" i="0" u="none" strike="noStrike">
                <a:solidFill>
                  <a:srgbClr val="000000"/>
                </a:solidFill>
                <a:effectLst/>
                <a:latin typeface="Arial" panose="020B0604020202020204" pitchFamily="34" charset="0"/>
              </a:rPr>
              <a:t>Companies able to effectively leverage scope, skill, and scale advantages will emerge as market leaders. Understanding how to navigate increasingly specialized and diversified value chains, in addition to emerging digital ecosystems, will be critical to maintain meaningful market positions. </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cxnSp>
        <p:nvCxnSpPr>
          <p:cNvPr id="13" name="Straight Connector 12">
            <a:extLst>
              <a:ext uri="{FF2B5EF4-FFF2-40B4-BE49-F238E27FC236}">
                <a16:creationId xmlns:a16="http://schemas.microsoft.com/office/drawing/2014/main" id="{AC0E4F54-0F64-45C4-87C1-6A65924CEA4F}"/>
              </a:ext>
            </a:extLst>
          </p:cNvPr>
          <p:cNvCxnSpPr>
            <a:cxnSpLocks/>
          </p:cNvCxnSpPr>
          <p:nvPr/>
        </p:nvCxnSpPr>
        <p:spPr>
          <a:xfrm>
            <a:off x="1759270" y="5737745"/>
            <a:ext cx="0" cy="60833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EC71CE6E-B96F-4E23-B0EE-9D83BD0834DC}"/>
              </a:ext>
            </a:extLst>
          </p:cNvPr>
          <p:cNvSpPr/>
          <p:nvPr/>
        </p:nvSpPr>
        <p:spPr>
          <a:xfrm>
            <a:off x="190349" y="2275937"/>
            <a:ext cx="1948336" cy="640080"/>
          </a:xfrm>
          <a:prstGeom prst="rect">
            <a:avLst/>
          </a:prstGeom>
          <a:solidFill>
            <a:schemeClr val="bg1">
              <a:lumMod val="9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150" b="0" i="0" u="none" strike="noStrike" kern="1200" cap="none" spc="0" normalizeH="0" baseline="0" noProof="0" err="1">
              <a:ln>
                <a:noFill/>
              </a:ln>
              <a:solidFill>
                <a:srgbClr val="FFFFFF"/>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C2BC4171-8C8F-492A-96FB-217DE656C1FB}"/>
              </a:ext>
            </a:extLst>
          </p:cNvPr>
          <p:cNvSpPr/>
          <p:nvPr/>
        </p:nvSpPr>
        <p:spPr>
          <a:xfrm>
            <a:off x="262071" y="2287631"/>
            <a:ext cx="1822050" cy="628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1" i="0" u="none" strike="noStrike" kern="1200" cap="none" spc="0" normalizeH="0" baseline="0" noProof="0">
                <a:ln>
                  <a:noFill/>
                </a:ln>
                <a:solidFill>
                  <a:srgbClr val="002060"/>
                </a:solidFill>
                <a:effectLst/>
                <a:uLnTx/>
                <a:uFillTx/>
                <a:latin typeface="Arial"/>
                <a:ea typeface="+mn-ea"/>
                <a:cs typeface="+mn-cs"/>
              </a:rPr>
              <a:t>Growth in platform-based businesses</a:t>
            </a:r>
          </a:p>
        </p:txBody>
      </p:sp>
      <p:sp>
        <p:nvSpPr>
          <p:cNvPr id="58" name="Rectangle 57">
            <a:extLst>
              <a:ext uri="{FF2B5EF4-FFF2-40B4-BE49-F238E27FC236}">
                <a16:creationId xmlns:a16="http://schemas.microsoft.com/office/drawing/2014/main" id="{A8819551-CFEB-4BDA-AD97-24B69FD509BC}"/>
              </a:ext>
            </a:extLst>
          </p:cNvPr>
          <p:cNvSpPr/>
          <p:nvPr/>
        </p:nvSpPr>
        <p:spPr>
          <a:xfrm>
            <a:off x="199256" y="3095852"/>
            <a:ext cx="1925796"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1" i="0" u="none" strike="noStrike" kern="1200" cap="none" spc="0" normalizeH="0" baseline="0" noProof="0">
                <a:ln>
                  <a:noFill/>
                </a:ln>
                <a:solidFill>
                  <a:srgbClr val="002060"/>
                </a:solidFill>
                <a:effectLst/>
                <a:uLnTx/>
                <a:uFillTx/>
                <a:latin typeface="Arial"/>
                <a:ea typeface="+mn-ea"/>
                <a:cs typeface="+mn-cs"/>
              </a:rPr>
              <a:t>Changing relationship between incumbents and startups</a:t>
            </a:r>
          </a:p>
        </p:txBody>
      </p:sp>
      <p:sp>
        <p:nvSpPr>
          <p:cNvPr id="22" name="Isosceles Triangle 21">
            <a:extLst>
              <a:ext uri="{FF2B5EF4-FFF2-40B4-BE49-F238E27FC236}">
                <a16:creationId xmlns:a16="http://schemas.microsoft.com/office/drawing/2014/main" id="{C8580749-5DFA-449D-81C2-CFEE7BA58958}"/>
              </a:ext>
            </a:extLst>
          </p:cNvPr>
          <p:cNvSpPr/>
          <p:nvPr/>
        </p:nvSpPr>
        <p:spPr>
          <a:xfrm rot="5400000">
            <a:off x="2901720" y="3620121"/>
            <a:ext cx="3072873" cy="327134"/>
          </a:xfrm>
          <a:prstGeom prst="triangle">
            <a:avLst/>
          </a:prstGeom>
          <a:solidFill>
            <a:srgbClr val="DEE1F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74" name="TextBox 73">
            <a:extLst>
              <a:ext uri="{FF2B5EF4-FFF2-40B4-BE49-F238E27FC236}">
                <a16:creationId xmlns:a16="http://schemas.microsoft.com/office/drawing/2014/main" id="{59564544-7BE2-4DFE-A029-A16518221413}"/>
              </a:ext>
            </a:extLst>
          </p:cNvPr>
          <p:cNvSpPr txBox="1"/>
          <p:nvPr/>
        </p:nvSpPr>
        <p:spPr>
          <a:xfrm>
            <a:off x="5753668" y="3217579"/>
            <a:ext cx="3044110" cy="461665"/>
          </a:xfrm>
          <a:prstGeom prst="rect">
            <a:avLst/>
          </a:prstGeom>
          <a:noFill/>
        </p:spPr>
        <p:txBody>
          <a:bodyPr wrap="square" anchor="ctr">
            <a:spAutoFit/>
          </a:bodyPr>
          <a:lstStyle>
            <a:defPPr>
              <a:defRPr lang="en-US"/>
            </a:defPPr>
            <a:lvl1pPr algn="ctr">
              <a:defRPr sz="1000" b="1" i="1"/>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Arial"/>
                <a:ea typeface="+mn-ea"/>
                <a:cs typeface="+mn-cs"/>
              </a:rPr>
              <a:t>Expanding from build vs. buy                    to partnering</a:t>
            </a:r>
          </a:p>
        </p:txBody>
      </p:sp>
      <p:sp>
        <p:nvSpPr>
          <p:cNvPr id="75" name="TextBox 74">
            <a:extLst>
              <a:ext uri="{FF2B5EF4-FFF2-40B4-BE49-F238E27FC236}">
                <a16:creationId xmlns:a16="http://schemas.microsoft.com/office/drawing/2014/main" id="{321DFD82-BF48-4B7E-BC54-6522C8552CCA}"/>
              </a:ext>
            </a:extLst>
          </p:cNvPr>
          <p:cNvSpPr txBox="1"/>
          <p:nvPr/>
        </p:nvSpPr>
        <p:spPr>
          <a:xfrm>
            <a:off x="5735071" y="4447734"/>
            <a:ext cx="3114072" cy="461665"/>
          </a:xfrm>
          <a:prstGeom prst="rect">
            <a:avLst/>
          </a:prstGeom>
          <a:noFill/>
        </p:spPr>
        <p:txBody>
          <a:bodyPr wrap="square" anchor="ctr">
            <a:spAutoFit/>
          </a:bodyPr>
          <a:lstStyle>
            <a:defPPr>
              <a:defRPr lang="en-US"/>
            </a:defPPr>
            <a:lvl1pPr algn="ctr">
              <a:defRPr sz="1000" b="1" i="1"/>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a:ea typeface="+mn-ea"/>
                <a:cs typeface="+mn-cs"/>
              </a:rPr>
              <a:t>Moving from </a:t>
            </a:r>
            <a:r>
              <a:rPr lang="en-US" sz="1200">
                <a:solidFill>
                  <a:srgbClr val="000000"/>
                </a:solidFill>
                <a:latin typeface="Arial"/>
              </a:rPr>
              <a:t>good at most things</a:t>
            </a:r>
            <a:r>
              <a:rPr kumimoji="0" lang="en-US" sz="1200" b="1" i="1" u="none" strike="noStrike" kern="1200" cap="none" spc="0" normalizeH="0" baseline="0" noProof="0">
                <a:ln>
                  <a:noFill/>
                </a:ln>
                <a:solidFill>
                  <a:srgbClr val="000000"/>
                </a:solidFill>
                <a:effectLst/>
                <a:uLnTx/>
                <a:uFillTx/>
                <a:latin typeface="Arial"/>
                <a:ea typeface="+mn-ea"/>
                <a:cs typeface="+mn-cs"/>
              </a:rPr>
              <a:t>         to exceptional at a few</a:t>
            </a:r>
          </a:p>
        </p:txBody>
      </p:sp>
      <p:sp>
        <p:nvSpPr>
          <p:cNvPr id="73" name="TextBox 72">
            <a:extLst>
              <a:ext uri="{FF2B5EF4-FFF2-40B4-BE49-F238E27FC236}">
                <a16:creationId xmlns:a16="http://schemas.microsoft.com/office/drawing/2014/main" id="{2BF9A436-2663-421F-A611-D9876FA3FFBB}"/>
              </a:ext>
            </a:extLst>
          </p:cNvPr>
          <p:cNvSpPr txBox="1"/>
          <p:nvPr/>
        </p:nvSpPr>
        <p:spPr>
          <a:xfrm>
            <a:off x="5872732" y="2034056"/>
            <a:ext cx="2805982" cy="461665"/>
          </a:xfrm>
          <a:prstGeom prst="rect">
            <a:avLst/>
          </a:prstGeom>
          <a:noFill/>
        </p:spPr>
        <p:txBody>
          <a:bodyPr wrap="square"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1" u="none" strike="noStrike" cap="none" spc="0" normalizeH="0" baseline="0">
                <a:ln>
                  <a:noFill/>
                </a:ln>
                <a:solidFill>
                  <a:srgbClr val="000000"/>
                </a:solidFill>
                <a:effectLst/>
                <a:uLnTx/>
                <a:uFillTx/>
                <a:latin typeface="Arial"/>
              </a:defRPr>
            </a:lvl1pPr>
          </a:lstStyle>
          <a:p>
            <a:r>
              <a:rPr lang="en-US" dirty="0">
                <a:solidFill>
                  <a:schemeClr val="tx1"/>
                </a:solidFill>
              </a:rPr>
              <a:t>From value-chain partnership to cross-industry partnership</a:t>
            </a:r>
          </a:p>
        </p:txBody>
      </p:sp>
      <p:cxnSp>
        <p:nvCxnSpPr>
          <p:cNvPr id="31" name="Straight Connector 30">
            <a:extLst>
              <a:ext uri="{FF2B5EF4-FFF2-40B4-BE49-F238E27FC236}">
                <a16:creationId xmlns:a16="http://schemas.microsoft.com/office/drawing/2014/main" id="{F037389C-CA0E-48B1-9486-5EEBDB8CB25F}"/>
              </a:ext>
            </a:extLst>
          </p:cNvPr>
          <p:cNvCxnSpPr>
            <a:cxnSpLocks/>
          </p:cNvCxnSpPr>
          <p:nvPr/>
        </p:nvCxnSpPr>
        <p:spPr>
          <a:xfrm>
            <a:off x="5921215" y="2512292"/>
            <a:ext cx="2525489"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DF260CC-6891-4CE9-9306-9434330DB4F5}"/>
              </a:ext>
            </a:extLst>
          </p:cNvPr>
          <p:cNvSpPr txBox="1"/>
          <p:nvPr/>
        </p:nvSpPr>
        <p:spPr>
          <a:xfrm>
            <a:off x="5702303" y="2573410"/>
            <a:ext cx="3146840" cy="404251"/>
          </a:xfrm>
          <a:prstGeom prst="rect">
            <a:avLst/>
          </a:prstGeom>
          <a:noFill/>
        </p:spPr>
        <p:txBody>
          <a:bodyPr wrap="square" lIns="0" tIns="0" rIns="0" bIns="0" rtlCol="0">
            <a:noAutofit/>
          </a:bodyPr>
          <a:lstStyle>
            <a:defPPr>
              <a:defRPr lang="en-US"/>
            </a:defPPr>
            <a:lvl1pPr marR="0" lvl="0" indent="0" algn="ctr" fontAlgn="auto">
              <a:lnSpc>
                <a:spcPct val="112000"/>
              </a:lnSpc>
              <a:spcBef>
                <a:spcPts val="0"/>
              </a:spcBef>
              <a:spcAft>
                <a:spcPts val="0"/>
              </a:spcAft>
              <a:buClrTx/>
              <a:buSzTx/>
              <a:buFontTx/>
              <a:buNone/>
              <a:tabLst/>
              <a:defRPr kumimoji="0" sz="1100" b="0" i="1" u="none" strike="noStrike" cap="none" spc="0" normalizeH="0" baseline="0">
                <a:ln>
                  <a:noFill/>
                </a:ln>
                <a:solidFill>
                  <a:srgbClr val="000000"/>
                </a:solidFill>
                <a:effectLst/>
                <a:uLnTx/>
                <a:uFillTx/>
                <a:latin typeface="Arial"/>
              </a:defRPr>
            </a:lvl1pPr>
          </a:lstStyle>
          <a:p>
            <a:r>
              <a:rPr lang="en-US" dirty="0">
                <a:solidFill>
                  <a:schemeClr val="tx1"/>
                </a:solidFill>
              </a:rPr>
              <a:t>Digital networks enable the transfer of information from one industry to add value in another </a:t>
            </a:r>
          </a:p>
        </p:txBody>
      </p:sp>
      <p:cxnSp>
        <p:nvCxnSpPr>
          <p:cNvPr id="83" name="Straight Connector 82">
            <a:extLst>
              <a:ext uri="{FF2B5EF4-FFF2-40B4-BE49-F238E27FC236}">
                <a16:creationId xmlns:a16="http://schemas.microsoft.com/office/drawing/2014/main" id="{E02EAEB9-A4B1-47AA-AFC4-CBF9682ECA83}"/>
              </a:ext>
            </a:extLst>
          </p:cNvPr>
          <p:cNvCxnSpPr>
            <a:cxnSpLocks/>
          </p:cNvCxnSpPr>
          <p:nvPr/>
        </p:nvCxnSpPr>
        <p:spPr>
          <a:xfrm>
            <a:off x="5963834" y="3744222"/>
            <a:ext cx="2594222"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1803CDBE-78EF-4630-A687-929139360206}"/>
              </a:ext>
            </a:extLst>
          </p:cNvPr>
          <p:cNvSpPr txBox="1"/>
          <p:nvPr/>
        </p:nvSpPr>
        <p:spPr>
          <a:xfrm>
            <a:off x="5790028" y="3853137"/>
            <a:ext cx="2989154" cy="276412"/>
          </a:xfrm>
          <a:prstGeom prst="rect">
            <a:avLst/>
          </a:prstGeom>
          <a:noFill/>
        </p:spPr>
        <p:txBody>
          <a:bodyPr wrap="square" lIns="0" tIns="0" rIns="0" bIns="0" rtlCol="0">
            <a:noAutofit/>
          </a:bodyPr>
          <a:lstStyle/>
          <a:p>
            <a:pPr marL="0" marR="0" lvl="0" indent="0" algn="ctr" defTabSz="457200" rtl="0" eaLnBrk="1" fontAlgn="auto" latinLnBrk="0" hangingPunct="1">
              <a:lnSpc>
                <a:spcPct val="112000"/>
              </a:lnSpc>
              <a:spcBef>
                <a:spcPts val="0"/>
              </a:spcBef>
              <a:spcAft>
                <a:spcPts val="0"/>
              </a:spcAft>
              <a:buClrTx/>
              <a:buSzTx/>
              <a:buFontTx/>
              <a:buNone/>
              <a:tabLst/>
              <a:defRPr/>
            </a:pPr>
            <a:r>
              <a:rPr kumimoji="0" lang="en-US" sz="1100" b="0" i="1" u="none" strike="noStrike" kern="1200" cap="none" spc="0" normalizeH="0" baseline="0" noProof="0">
                <a:ln>
                  <a:noFill/>
                </a:ln>
                <a:solidFill>
                  <a:srgbClr val="000000"/>
                </a:solidFill>
                <a:effectLst/>
                <a:uLnTx/>
                <a:uFillTx/>
                <a:latin typeface="Arial"/>
                <a:ea typeface="+mn-ea"/>
                <a:cs typeface="+mn-cs"/>
              </a:rPr>
              <a:t>Selective “acquisition” of critical capabilities</a:t>
            </a:r>
          </a:p>
        </p:txBody>
      </p:sp>
      <p:cxnSp>
        <p:nvCxnSpPr>
          <p:cNvPr id="36" name="Straight Connector 35">
            <a:extLst>
              <a:ext uri="{FF2B5EF4-FFF2-40B4-BE49-F238E27FC236}">
                <a16:creationId xmlns:a16="http://schemas.microsoft.com/office/drawing/2014/main" id="{12F3474D-9924-40FB-8C47-43D10C033753}"/>
              </a:ext>
            </a:extLst>
          </p:cNvPr>
          <p:cNvCxnSpPr>
            <a:cxnSpLocks/>
          </p:cNvCxnSpPr>
          <p:nvPr/>
        </p:nvCxnSpPr>
        <p:spPr>
          <a:xfrm>
            <a:off x="5056528" y="4277032"/>
            <a:ext cx="3713288" cy="0"/>
          </a:xfrm>
          <a:prstGeom prst="line">
            <a:avLst/>
          </a:prstGeom>
          <a:ln w="12700">
            <a:solidFill>
              <a:srgbClr val="0047BB"/>
            </a:solidFill>
            <a:prstDash val="lg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908D3BE-7AB2-46E9-8401-6EB1240B17A7}"/>
              </a:ext>
            </a:extLst>
          </p:cNvPr>
          <p:cNvCxnSpPr>
            <a:cxnSpLocks/>
          </p:cNvCxnSpPr>
          <p:nvPr/>
        </p:nvCxnSpPr>
        <p:spPr>
          <a:xfrm>
            <a:off x="5924506" y="4945526"/>
            <a:ext cx="2594222" cy="0"/>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CBBB738D-15D2-4CB0-B8A6-013223D8B3DE}"/>
              </a:ext>
            </a:extLst>
          </p:cNvPr>
          <p:cNvSpPr txBox="1"/>
          <p:nvPr/>
        </p:nvSpPr>
        <p:spPr>
          <a:xfrm>
            <a:off x="5905836" y="5023309"/>
            <a:ext cx="2681968" cy="324246"/>
          </a:xfrm>
          <a:prstGeom prst="rect">
            <a:avLst/>
          </a:prstGeom>
          <a:noFill/>
        </p:spPr>
        <p:txBody>
          <a:bodyPr wrap="square" lIns="0" tIns="0" rIns="0" bIns="0" rtlCol="0">
            <a:noAutofit/>
          </a:bodyPr>
          <a:lstStyle/>
          <a:p>
            <a:pPr marL="0" marR="0" lvl="0" indent="0" algn="ctr" defTabSz="457200" rtl="0" eaLnBrk="1" fontAlgn="auto" latinLnBrk="0" hangingPunct="1">
              <a:lnSpc>
                <a:spcPct val="112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Arial"/>
                <a:ea typeface="+mn-ea"/>
                <a:cs typeface="+mn-cs"/>
              </a:rPr>
              <a:t>Focus on what, how, and where differentiation is achieved </a:t>
            </a:r>
          </a:p>
        </p:txBody>
      </p:sp>
      <p:cxnSp>
        <p:nvCxnSpPr>
          <p:cNvPr id="91" name="Straight Connector 90">
            <a:extLst>
              <a:ext uri="{FF2B5EF4-FFF2-40B4-BE49-F238E27FC236}">
                <a16:creationId xmlns:a16="http://schemas.microsoft.com/office/drawing/2014/main" id="{626DDED4-4EB2-47D1-BC7B-8B91B09C45A6}"/>
              </a:ext>
            </a:extLst>
          </p:cNvPr>
          <p:cNvCxnSpPr>
            <a:cxnSpLocks/>
          </p:cNvCxnSpPr>
          <p:nvPr/>
        </p:nvCxnSpPr>
        <p:spPr>
          <a:xfrm>
            <a:off x="5003447" y="3048435"/>
            <a:ext cx="3766369" cy="0"/>
          </a:xfrm>
          <a:prstGeom prst="line">
            <a:avLst/>
          </a:prstGeom>
          <a:ln w="12700">
            <a:solidFill>
              <a:srgbClr val="0047BB"/>
            </a:solidFill>
            <a:prstDash val="lgDash"/>
          </a:ln>
        </p:spPr>
        <p:style>
          <a:lnRef idx="1">
            <a:schemeClr val="accent1"/>
          </a:lnRef>
          <a:fillRef idx="0">
            <a:schemeClr val="accent1"/>
          </a:fillRef>
          <a:effectRef idx="0">
            <a:schemeClr val="accent1"/>
          </a:effectRef>
          <a:fontRef idx="minor">
            <a:schemeClr val="tx1"/>
          </a:fontRef>
        </p:style>
      </p:cxnSp>
      <p:sp>
        <p:nvSpPr>
          <p:cNvPr id="41" name="Isosceles Triangle 40">
            <a:extLst>
              <a:ext uri="{FF2B5EF4-FFF2-40B4-BE49-F238E27FC236}">
                <a16:creationId xmlns:a16="http://schemas.microsoft.com/office/drawing/2014/main" id="{D22A4AB3-4501-4174-88E0-B0D6F74D8AB4}"/>
              </a:ext>
            </a:extLst>
          </p:cNvPr>
          <p:cNvSpPr/>
          <p:nvPr/>
        </p:nvSpPr>
        <p:spPr>
          <a:xfrm rot="10800000">
            <a:off x="157591" y="1992406"/>
            <a:ext cx="1672697" cy="18288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err="1">
              <a:solidFill>
                <a:schemeClr val="bg1"/>
              </a:solidFill>
            </a:endParaRPr>
          </a:p>
        </p:txBody>
      </p:sp>
      <p:sp>
        <p:nvSpPr>
          <p:cNvPr id="42" name="Isosceles Triangle 41">
            <a:extLst>
              <a:ext uri="{FF2B5EF4-FFF2-40B4-BE49-F238E27FC236}">
                <a16:creationId xmlns:a16="http://schemas.microsoft.com/office/drawing/2014/main" id="{A87ADEBA-28D7-456E-AF1A-096D20FF6CAD}"/>
              </a:ext>
            </a:extLst>
          </p:cNvPr>
          <p:cNvSpPr/>
          <p:nvPr/>
        </p:nvSpPr>
        <p:spPr>
          <a:xfrm rot="5400000">
            <a:off x="1771757" y="1523628"/>
            <a:ext cx="548640" cy="13716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a:lnSpc>
                <a:spcPct val="90000"/>
              </a:lnSpc>
            </a:pPr>
            <a:endParaRPr lang="en-US" sz="1600" err="1">
              <a:solidFill>
                <a:schemeClr val="bg1"/>
              </a:solidFill>
            </a:endParaRPr>
          </a:p>
        </p:txBody>
      </p:sp>
      <p:sp>
        <p:nvSpPr>
          <p:cNvPr id="43" name="Rectangle 42">
            <a:extLst>
              <a:ext uri="{FF2B5EF4-FFF2-40B4-BE49-F238E27FC236}">
                <a16:creationId xmlns:a16="http://schemas.microsoft.com/office/drawing/2014/main" id="{B731A530-D8DB-44BE-A03A-5BC08A7E56E2}"/>
              </a:ext>
            </a:extLst>
          </p:cNvPr>
          <p:cNvSpPr/>
          <p:nvPr/>
        </p:nvSpPr>
        <p:spPr>
          <a:xfrm>
            <a:off x="171829" y="1299958"/>
            <a:ext cx="1672697" cy="5728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Arial"/>
                <a:ea typeface="+mn-ea"/>
                <a:cs typeface="+mn-cs"/>
              </a:rPr>
              <a:t>Shifting competitive landscape</a:t>
            </a:r>
          </a:p>
        </p:txBody>
      </p:sp>
      <p:sp>
        <p:nvSpPr>
          <p:cNvPr id="45" name="Rectangle 44">
            <a:extLst>
              <a:ext uri="{FF2B5EF4-FFF2-40B4-BE49-F238E27FC236}">
                <a16:creationId xmlns:a16="http://schemas.microsoft.com/office/drawing/2014/main" id="{2B9E7802-EE12-4144-B5CE-ACEC8D3303D3}"/>
              </a:ext>
            </a:extLst>
          </p:cNvPr>
          <p:cNvSpPr/>
          <p:nvPr/>
        </p:nvSpPr>
        <p:spPr>
          <a:xfrm>
            <a:off x="2246920" y="1299958"/>
            <a:ext cx="1832291" cy="5728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Arial"/>
                <a:ea typeface="+mn-ea"/>
                <a:cs typeface="+mn-cs"/>
              </a:rPr>
              <a:t>Creates opportunities to win through</a:t>
            </a:r>
          </a:p>
        </p:txBody>
      </p:sp>
      <p:sp>
        <p:nvSpPr>
          <p:cNvPr id="48" name="Rectangle 47">
            <a:extLst>
              <a:ext uri="{FF2B5EF4-FFF2-40B4-BE49-F238E27FC236}">
                <a16:creationId xmlns:a16="http://schemas.microsoft.com/office/drawing/2014/main" id="{E814B6F2-DEF2-4727-B6DC-0D3BD51D2EF0}"/>
              </a:ext>
            </a:extLst>
          </p:cNvPr>
          <p:cNvSpPr/>
          <p:nvPr/>
        </p:nvSpPr>
        <p:spPr>
          <a:xfrm>
            <a:off x="170722" y="4723236"/>
            <a:ext cx="1974063" cy="640080"/>
          </a:xfrm>
          <a:prstGeom prst="rect">
            <a:avLst/>
          </a:prstGeom>
          <a:solidFill>
            <a:schemeClr val="bg1">
              <a:lumMod val="95000"/>
            </a:schemeClr>
          </a:solid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150" b="0" i="0" u="none" strike="noStrike" kern="1200" cap="none" spc="0" normalizeH="0" baseline="0" noProof="0" err="1">
              <a:ln>
                <a:noFill/>
              </a:ln>
              <a:solidFill>
                <a:srgbClr val="FFFFFF"/>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06A90A73-C294-41F8-B9BC-9EC8D20694C8}"/>
              </a:ext>
            </a:extLst>
          </p:cNvPr>
          <p:cNvSpPr/>
          <p:nvPr/>
        </p:nvSpPr>
        <p:spPr>
          <a:xfrm>
            <a:off x="161920" y="4740027"/>
            <a:ext cx="1974063" cy="6232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1" i="0" u="none" strike="noStrike" kern="1200" cap="none" spc="0" normalizeH="0" baseline="0" noProof="0">
                <a:ln>
                  <a:noFill/>
                </a:ln>
                <a:solidFill>
                  <a:srgbClr val="141B4D"/>
                </a:solidFill>
                <a:effectLst/>
                <a:uLnTx/>
                <a:uFillTx/>
                <a:latin typeface="Arial"/>
                <a:ea typeface="+mn-ea"/>
                <a:cs typeface="+mn-cs"/>
              </a:rPr>
              <a:t>Increased market cycle volatility</a:t>
            </a:r>
          </a:p>
        </p:txBody>
      </p:sp>
      <p:pic>
        <p:nvPicPr>
          <p:cNvPr id="50" name="Picture 49">
            <a:extLst>
              <a:ext uri="{FF2B5EF4-FFF2-40B4-BE49-F238E27FC236}">
                <a16:creationId xmlns:a16="http://schemas.microsoft.com/office/drawing/2014/main" id="{840AAC8E-04F6-4F57-BDCC-A7E4DF385283}"/>
              </a:ext>
            </a:extLst>
          </p:cNvPr>
          <p:cNvPicPr>
            <a:picLocks noChangeAspect="1"/>
          </p:cNvPicPr>
          <p:nvPr/>
        </p:nvPicPr>
        <p:blipFill>
          <a:blip r:embed="rId6">
            <a:duotone>
              <a:schemeClr val="accent2">
                <a:shade val="45000"/>
                <a:satMod val="135000"/>
              </a:schemeClr>
              <a:prstClr val="white"/>
            </a:duotone>
            <a:alphaModFix amt="70000"/>
          </a:blip>
          <a:stretch>
            <a:fillRect/>
          </a:stretch>
        </p:blipFill>
        <p:spPr>
          <a:xfrm>
            <a:off x="4986424" y="4516865"/>
            <a:ext cx="668014" cy="668014"/>
          </a:xfrm>
          <a:prstGeom prst="rect">
            <a:avLst/>
          </a:prstGeom>
          <a:ln>
            <a:noFill/>
          </a:ln>
        </p:spPr>
      </p:pic>
      <p:pic>
        <p:nvPicPr>
          <p:cNvPr id="51" name="Picture 50">
            <a:extLst>
              <a:ext uri="{FF2B5EF4-FFF2-40B4-BE49-F238E27FC236}">
                <a16:creationId xmlns:a16="http://schemas.microsoft.com/office/drawing/2014/main" id="{9DECEA8A-C9D1-4438-9D96-0AC81C8B7AFA}"/>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945655" y="2208957"/>
            <a:ext cx="638167" cy="586054"/>
          </a:xfrm>
          <a:prstGeom prst="rect">
            <a:avLst/>
          </a:prstGeom>
        </p:spPr>
      </p:pic>
      <p:grpSp>
        <p:nvGrpSpPr>
          <p:cNvPr id="10" name="Group 9">
            <a:extLst>
              <a:ext uri="{FF2B5EF4-FFF2-40B4-BE49-F238E27FC236}">
                <a16:creationId xmlns:a16="http://schemas.microsoft.com/office/drawing/2014/main" id="{DA440E4A-5233-44A1-B878-00345B7D6C0A}"/>
              </a:ext>
            </a:extLst>
          </p:cNvPr>
          <p:cNvGrpSpPr/>
          <p:nvPr/>
        </p:nvGrpSpPr>
        <p:grpSpPr>
          <a:xfrm>
            <a:off x="4913735" y="3392134"/>
            <a:ext cx="788568" cy="574219"/>
            <a:chOff x="2342041" y="4207248"/>
            <a:chExt cx="1280953" cy="804411"/>
          </a:xfrm>
          <a:solidFill>
            <a:srgbClr val="141B4D">
              <a:alpha val="80000"/>
            </a:srgbClr>
          </a:solidFill>
        </p:grpSpPr>
        <p:sp>
          <p:nvSpPr>
            <p:cNvPr id="62" name="Freeform 23">
              <a:extLst>
                <a:ext uri="{FF2B5EF4-FFF2-40B4-BE49-F238E27FC236}">
                  <a16:creationId xmlns:a16="http://schemas.microsoft.com/office/drawing/2014/main" id="{F227EEF0-C2F8-4BA5-9CA8-11915ECF11F4}"/>
                </a:ext>
              </a:extLst>
            </p:cNvPr>
            <p:cNvSpPr>
              <a:spLocks/>
            </p:cNvSpPr>
            <p:nvPr/>
          </p:nvSpPr>
          <p:spPr bwMode="auto">
            <a:xfrm>
              <a:off x="2558693" y="4709620"/>
              <a:ext cx="78537" cy="191086"/>
            </a:xfrm>
            <a:custGeom>
              <a:avLst/>
              <a:gdLst>
                <a:gd name="T0" fmla="*/ 5 w 13"/>
                <a:gd name="T1" fmla="*/ 1 h 27"/>
                <a:gd name="T2" fmla="*/ 0 w 13"/>
                <a:gd name="T3" fmla="*/ 8 h 27"/>
                <a:gd name="T4" fmla="*/ 4 w 13"/>
                <a:gd name="T5" fmla="*/ 25 h 27"/>
                <a:gd name="T6" fmla="*/ 11 w 13"/>
                <a:gd name="T7" fmla="*/ 26 h 27"/>
                <a:gd name="T8" fmla="*/ 12 w 13"/>
                <a:gd name="T9" fmla="*/ 14 h 27"/>
                <a:gd name="T10" fmla="*/ 5 w 13"/>
                <a:gd name="T11" fmla="*/ 1 h 27"/>
              </a:gdLst>
              <a:ahLst/>
              <a:cxnLst>
                <a:cxn ang="0">
                  <a:pos x="T0" y="T1"/>
                </a:cxn>
                <a:cxn ang="0">
                  <a:pos x="T2" y="T3"/>
                </a:cxn>
                <a:cxn ang="0">
                  <a:pos x="T4" y="T5"/>
                </a:cxn>
                <a:cxn ang="0">
                  <a:pos x="T6" y="T7"/>
                </a:cxn>
                <a:cxn ang="0">
                  <a:pos x="T8" y="T9"/>
                </a:cxn>
                <a:cxn ang="0">
                  <a:pos x="T10" y="T11"/>
                </a:cxn>
              </a:cxnLst>
              <a:rect l="0" t="0" r="r" b="b"/>
              <a:pathLst>
                <a:path w="13" h="27">
                  <a:moveTo>
                    <a:pt x="5" y="1"/>
                  </a:moveTo>
                  <a:cubicBezTo>
                    <a:pt x="3" y="2"/>
                    <a:pt x="0" y="4"/>
                    <a:pt x="0" y="8"/>
                  </a:cubicBezTo>
                  <a:cubicBezTo>
                    <a:pt x="0" y="13"/>
                    <a:pt x="2" y="23"/>
                    <a:pt x="4" y="25"/>
                  </a:cubicBezTo>
                  <a:cubicBezTo>
                    <a:pt x="6" y="27"/>
                    <a:pt x="9" y="27"/>
                    <a:pt x="11" y="26"/>
                  </a:cubicBezTo>
                  <a:cubicBezTo>
                    <a:pt x="13" y="24"/>
                    <a:pt x="13" y="23"/>
                    <a:pt x="12" y="14"/>
                  </a:cubicBezTo>
                  <a:cubicBezTo>
                    <a:pt x="12" y="5"/>
                    <a:pt x="11"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B5C"/>
                </a:solidFill>
                <a:effectLst/>
                <a:uLnTx/>
                <a:uFillTx/>
                <a:latin typeface="Arial"/>
                <a:ea typeface="+mn-ea"/>
                <a:cs typeface="+mn-cs"/>
              </a:endParaRPr>
            </a:p>
          </p:txBody>
        </p:sp>
        <p:sp>
          <p:nvSpPr>
            <p:cNvPr id="63" name="Freeform 24">
              <a:extLst>
                <a:ext uri="{FF2B5EF4-FFF2-40B4-BE49-F238E27FC236}">
                  <a16:creationId xmlns:a16="http://schemas.microsoft.com/office/drawing/2014/main" id="{0F073728-2A96-4F7B-9F2A-AC1835301433}"/>
                </a:ext>
              </a:extLst>
            </p:cNvPr>
            <p:cNvSpPr>
              <a:spLocks/>
            </p:cNvSpPr>
            <p:nvPr/>
          </p:nvSpPr>
          <p:spPr bwMode="auto">
            <a:xfrm>
              <a:off x="2829508" y="4795917"/>
              <a:ext cx="111035" cy="215742"/>
            </a:xfrm>
            <a:custGeom>
              <a:avLst/>
              <a:gdLst>
                <a:gd name="T0" fmla="*/ 12 w 18"/>
                <a:gd name="T1" fmla="*/ 0 h 31"/>
                <a:gd name="T2" fmla="*/ 4 w 18"/>
                <a:gd name="T3" fmla="*/ 4 h 31"/>
                <a:gd name="T4" fmla="*/ 1 w 18"/>
                <a:gd name="T5" fmla="*/ 24 h 31"/>
                <a:gd name="T6" fmla="*/ 11 w 18"/>
                <a:gd name="T7" fmla="*/ 28 h 31"/>
                <a:gd name="T8" fmla="*/ 17 w 18"/>
                <a:gd name="T9" fmla="*/ 15 h 31"/>
                <a:gd name="T10" fmla="*/ 12 w 18"/>
                <a:gd name="T11" fmla="*/ 0 h 31"/>
              </a:gdLst>
              <a:ahLst/>
              <a:cxnLst>
                <a:cxn ang="0">
                  <a:pos x="T0" y="T1"/>
                </a:cxn>
                <a:cxn ang="0">
                  <a:pos x="T2" y="T3"/>
                </a:cxn>
                <a:cxn ang="0">
                  <a:pos x="T4" y="T5"/>
                </a:cxn>
                <a:cxn ang="0">
                  <a:pos x="T6" y="T7"/>
                </a:cxn>
                <a:cxn ang="0">
                  <a:pos x="T8" y="T9"/>
                </a:cxn>
                <a:cxn ang="0">
                  <a:pos x="T10" y="T11"/>
                </a:cxn>
              </a:cxnLst>
              <a:rect l="0" t="0" r="r" b="b"/>
              <a:pathLst>
                <a:path w="18" h="31">
                  <a:moveTo>
                    <a:pt x="12" y="0"/>
                  </a:moveTo>
                  <a:cubicBezTo>
                    <a:pt x="10" y="0"/>
                    <a:pt x="6" y="0"/>
                    <a:pt x="4" y="4"/>
                  </a:cubicBezTo>
                  <a:cubicBezTo>
                    <a:pt x="2" y="9"/>
                    <a:pt x="0" y="22"/>
                    <a:pt x="1" y="24"/>
                  </a:cubicBezTo>
                  <a:cubicBezTo>
                    <a:pt x="2" y="27"/>
                    <a:pt x="7" y="31"/>
                    <a:pt x="11" y="28"/>
                  </a:cubicBezTo>
                  <a:cubicBezTo>
                    <a:pt x="16" y="25"/>
                    <a:pt x="16" y="20"/>
                    <a:pt x="17" y="15"/>
                  </a:cubicBezTo>
                  <a:cubicBezTo>
                    <a:pt x="18" y="5"/>
                    <a:pt x="18" y="2"/>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B5C"/>
                </a:solidFill>
                <a:effectLst/>
                <a:uLnTx/>
                <a:uFillTx/>
                <a:latin typeface="Arial"/>
                <a:ea typeface="+mn-ea"/>
                <a:cs typeface="+mn-cs"/>
              </a:endParaRPr>
            </a:p>
          </p:txBody>
        </p:sp>
        <p:sp>
          <p:nvSpPr>
            <p:cNvPr id="64" name="Freeform 25">
              <a:extLst>
                <a:ext uri="{FF2B5EF4-FFF2-40B4-BE49-F238E27FC236}">
                  <a16:creationId xmlns:a16="http://schemas.microsoft.com/office/drawing/2014/main" id="{6679933E-BC22-42F7-9A1B-71A97112B5DF}"/>
                </a:ext>
              </a:extLst>
            </p:cNvPr>
            <p:cNvSpPr>
              <a:spLocks/>
            </p:cNvSpPr>
            <p:nvPr/>
          </p:nvSpPr>
          <p:spPr bwMode="auto">
            <a:xfrm>
              <a:off x="2642645" y="4718865"/>
              <a:ext cx="94786" cy="209578"/>
            </a:xfrm>
            <a:custGeom>
              <a:avLst/>
              <a:gdLst>
                <a:gd name="T0" fmla="*/ 9 w 15"/>
                <a:gd name="T1" fmla="*/ 0 h 30"/>
                <a:gd name="T2" fmla="*/ 1 w 15"/>
                <a:gd name="T3" fmla="*/ 6 h 30"/>
                <a:gd name="T4" fmla="*/ 2 w 15"/>
                <a:gd name="T5" fmla="*/ 27 h 30"/>
                <a:gd name="T6" fmla="*/ 9 w 15"/>
                <a:gd name="T7" fmla="*/ 29 h 30"/>
                <a:gd name="T8" fmla="*/ 14 w 15"/>
                <a:gd name="T9" fmla="*/ 15 h 30"/>
                <a:gd name="T10" fmla="*/ 9 w 15"/>
                <a:gd name="T11" fmla="*/ 0 h 30"/>
              </a:gdLst>
              <a:ahLst/>
              <a:cxnLst>
                <a:cxn ang="0">
                  <a:pos x="T0" y="T1"/>
                </a:cxn>
                <a:cxn ang="0">
                  <a:pos x="T2" y="T3"/>
                </a:cxn>
                <a:cxn ang="0">
                  <a:pos x="T4" y="T5"/>
                </a:cxn>
                <a:cxn ang="0">
                  <a:pos x="T6" y="T7"/>
                </a:cxn>
                <a:cxn ang="0">
                  <a:pos x="T8" y="T9"/>
                </a:cxn>
                <a:cxn ang="0">
                  <a:pos x="T10" y="T11"/>
                </a:cxn>
              </a:cxnLst>
              <a:rect l="0" t="0" r="r" b="b"/>
              <a:pathLst>
                <a:path w="15" h="30">
                  <a:moveTo>
                    <a:pt x="9" y="0"/>
                  </a:moveTo>
                  <a:cubicBezTo>
                    <a:pt x="7" y="1"/>
                    <a:pt x="3" y="0"/>
                    <a:pt x="1" y="6"/>
                  </a:cubicBezTo>
                  <a:cubicBezTo>
                    <a:pt x="0" y="11"/>
                    <a:pt x="0" y="24"/>
                    <a:pt x="2" y="27"/>
                  </a:cubicBezTo>
                  <a:cubicBezTo>
                    <a:pt x="3" y="29"/>
                    <a:pt x="7" y="30"/>
                    <a:pt x="9" y="29"/>
                  </a:cubicBezTo>
                  <a:cubicBezTo>
                    <a:pt x="11" y="27"/>
                    <a:pt x="13" y="25"/>
                    <a:pt x="14" y="15"/>
                  </a:cubicBezTo>
                  <a:cubicBezTo>
                    <a:pt x="15" y="5"/>
                    <a:pt x="14" y="1"/>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B5C"/>
                </a:solidFill>
                <a:effectLst/>
                <a:uLnTx/>
                <a:uFillTx/>
                <a:latin typeface="Arial"/>
                <a:ea typeface="+mn-ea"/>
                <a:cs typeface="+mn-cs"/>
              </a:endParaRPr>
            </a:p>
          </p:txBody>
        </p:sp>
        <p:sp>
          <p:nvSpPr>
            <p:cNvPr id="65" name="Freeform 26">
              <a:extLst>
                <a:ext uri="{FF2B5EF4-FFF2-40B4-BE49-F238E27FC236}">
                  <a16:creationId xmlns:a16="http://schemas.microsoft.com/office/drawing/2014/main" id="{C20304DC-E523-4A74-B869-223900450D7A}"/>
                </a:ext>
              </a:extLst>
            </p:cNvPr>
            <p:cNvSpPr>
              <a:spLocks/>
            </p:cNvSpPr>
            <p:nvPr/>
          </p:nvSpPr>
          <p:spPr bwMode="auto">
            <a:xfrm>
              <a:off x="2729305" y="4725029"/>
              <a:ext cx="119158" cy="237317"/>
            </a:xfrm>
            <a:custGeom>
              <a:avLst/>
              <a:gdLst>
                <a:gd name="T0" fmla="*/ 13 w 19"/>
                <a:gd name="T1" fmla="*/ 1 h 34"/>
                <a:gd name="T2" fmla="*/ 4 w 19"/>
                <a:gd name="T3" fmla="*/ 5 h 34"/>
                <a:gd name="T4" fmla="*/ 1 w 19"/>
                <a:gd name="T5" fmla="*/ 30 h 34"/>
                <a:gd name="T6" fmla="*/ 10 w 19"/>
                <a:gd name="T7" fmla="*/ 33 h 34"/>
                <a:gd name="T8" fmla="*/ 17 w 19"/>
                <a:gd name="T9" fmla="*/ 16 h 34"/>
                <a:gd name="T10" fmla="*/ 13 w 19"/>
                <a:gd name="T11" fmla="*/ 1 h 34"/>
              </a:gdLst>
              <a:ahLst/>
              <a:cxnLst>
                <a:cxn ang="0">
                  <a:pos x="T0" y="T1"/>
                </a:cxn>
                <a:cxn ang="0">
                  <a:pos x="T2" y="T3"/>
                </a:cxn>
                <a:cxn ang="0">
                  <a:pos x="T4" y="T5"/>
                </a:cxn>
                <a:cxn ang="0">
                  <a:pos x="T6" y="T7"/>
                </a:cxn>
                <a:cxn ang="0">
                  <a:pos x="T8" y="T9"/>
                </a:cxn>
                <a:cxn ang="0">
                  <a:pos x="T10" y="T11"/>
                </a:cxn>
              </a:cxnLst>
              <a:rect l="0" t="0" r="r" b="b"/>
              <a:pathLst>
                <a:path w="19" h="34">
                  <a:moveTo>
                    <a:pt x="13" y="1"/>
                  </a:moveTo>
                  <a:cubicBezTo>
                    <a:pt x="11" y="1"/>
                    <a:pt x="6" y="0"/>
                    <a:pt x="4" y="5"/>
                  </a:cubicBezTo>
                  <a:cubicBezTo>
                    <a:pt x="2" y="10"/>
                    <a:pt x="0" y="25"/>
                    <a:pt x="1" y="30"/>
                  </a:cubicBezTo>
                  <a:cubicBezTo>
                    <a:pt x="3" y="34"/>
                    <a:pt x="8" y="34"/>
                    <a:pt x="10" y="33"/>
                  </a:cubicBezTo>
                  <a:cubicBezTo>
                    <a:pt x="12" y="32"/>
                    <a:pt x="15" y="26"/>
                    <a:pt x="17" y="16"/>
                  </a:cubicBezTo>
                  <a:cubicBezTo>
                    <a:pt x="19" y="6"/>
                    <a:pt x="18" y="2"/>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B5C"/>
                </a:solidFill>
                <a:effectLst/>
                <a:uLnTx/>
                <a:uFillTx/>
                <a:latin typeface="Arial"/>
                <a:ea typeface="+mn-ea"/>
                <a:cs typeface="+mn-cs"/>
              </a:endParaRPr>
            </a:p>
          </p:txBody>
        </p:sp>
        <p:sp>
          <p:nvSpPr>
            <p:cNvPr id="66" name="Freeform 27">
              <a:extLst>
                <a:ext uri="{FF2B5EF4-FFF2-40B4-BE49-F238E27FC236}">
                  <a16:creationId xmlns:a16="http://schemas.microsoft.com/office/drawing/2014/main" id="{FC019AEA-09B7-471D-9A60-F6A8B44C7A4C}"/>
                </a:ext>
              </a:extLst>
            </p:cNvPr>
            <p:cNvSpPr>
              <a:spLocks/>
            </p:cNvSpPr>
            <p:nvPr/>
          </p:nvSpPr>
          <p:spPr bwMode="auto">
            <a:xfrm>
              <a:off x="2342041" y="4213412"/>
              <a:ext cx="216652" cy="545520"/>
            </a:xfrm>
            <a:custGeom>
              <a:avLst/>
              <a:gdLst>
                <a:gd name="T0" fmla="*/ 25 w 80"/>
                <a:gd name="T1" fmla="*/ 0 h 177"/>
                <a:gd name="T2" fmla="*/ 0 w 80"/>
                <a:gd name="T3" fmla="*/ 166 h 177"/>
                <a:gd name="T4" fmla="*/ 55 w 80"/>
                <a:gd name="T5" fmla="*/ 177 h 177"/>
                <a:gd name="T6" fmla="*/ 80 w 80"/>
                <a:gd name="T7" fmla="*/ 9 h 177"/>
                <a:gd name="T8" fmla="*/ 25 w 80"/>
                <a:gd name="T9" fmla="*/ 0 h 177"/>
              </a:gdLst>
              <a:ahLst/>
              <a:cxnLst>
                <a:cxn ang="0">
                  <a:pos x="T0" y="T1"/>
                </a:cxn>
                <a:cxn ang="0">
                  <a:pos x="T2" y="T3"/>
                </a:cxn>
                <a:cxn ang="0">
                  <a:pos x="T4" y="T5"/>
                </a:cxn>
                <a:cxn ang="0">
                  <a:pos x="T6" y="T7"/>
                </a:cxn>
                <a:cxn ang="0">
                  <a:pos x="T8" y="T9"/>
                </a:cxn>
              </a:cxnLst>
              <a:rect l="0" t="0" r="r" b="b"/>
              <a:pathLst>
                <a:path w="80" h="177">
                  <a:moveTo>
                    <a:pt x="25" y="0"/>
                  </a:moveTo>
                  <a:lnTo>
                    <a:pt x="0" y="166"/>
                  </a:lnTo>
                  <a:lnTo>
                    <a:pt x="55" y="177"/>
                  </a:lnTo>
                  <a:lnTo>
                    <a:pt x="80" y="9"/>
                  </a:lnTo>
                  <a:lnTo>
                    <a:pt x="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B5C"/>
                </a:solidFill>
                <a:effectLst/>
                <a:uLnTx/>
                <a:uFillTx/>
                <a:latin typeface="Arial"/>
                <a:ea typeface="+mn-ea"/>
                <a:cs typeface="+mn-cs"/>
              </a:endParaRPr>
            </a:p>
          </p:txBody>
        </p:sp>
        <p:sp>
          <p:nvSpPr>
            <p:cNvPr id="68" name="Freeform 28">
              <a:extLst>
                <a:ext uri="{FF2B5EF4-FFF2-40B4-BE49-F238E27FC236}">
                  <a16:creationId xmlns:a16="http://schemas.microsoft.com/office/drawing/2014/main" id="{E3B28D96-0B11-4FDB-AF1D-67DFA67D484E}"/>
                </a:ext>
              </a:extLst>
            </p:cNvPr>
            <p:cNvSpPr>
              <a:spLocks/>
            </p:cNvSpPr>
            <p:nvPr/>
          </p:nvSpPr>
          <p:spPr bwMode="auto">
            <a:xfrm>
              <a:off x="2602023" y="4213412"/>
              <a:ext cx="823277" cy="468469"/>
            </a:xfrm>
            <a:custGeom>
              <a:avLst/>
              <a:gdLst>
                <a:gd name="T0" fmla="*/ 103 w 134"/>
                <a:gd name="T1" fmla="*/ 21 h 67"/>
                <a:gd name="T2" fmla="*/ 46 w 134"/>
                <a:gd name="T3" fmla="*/ 1 h 67"/>
                <a:gd name="T4" fmla="*/ 8 w 134"/>
                <a:gd name="T5" fmla="*/ 24 h 67"/>
                <a:gd name="T6" fmla="*/ 21 w 134"/>
                <a:gd name="T7" fmla="*/ 37 h 67"/>
                <a:gd name="T8" fmla="*/ 51 w 134"/>
                <a:gd name="T9" fmla="*/ 20 h 67"/>
                <a:gd name="T10" fmla="*/ 67 w 134"/>
                <a:gd name="T11" fmla="*/ 26 h 67"/>
                <a:gd name="T12" fmla="*/ 130 w 134"/>
                <a:gd name="T13" fmla="*/ 67 h 67"/>
                <a:gd name="T14" fmla="*/ 134 w 134"/>
                <a:gd name="T15" fmla="*/ 67 h 67"/>
                <a:gd name="T16" fmla="*/ 119 w 134"/>
                <a:gd name="T17" fmla="*/ 18 h 67"/>
                <a:gd name="T18" fmla="*/ 103 w 134"/>
                <a:gd name="T19" fmla="*/ 2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67">
                  <a:moveTo>
                    <a:pt x="103" y="21"/>
                  </a:moveTo>
                  <a:cubicBezTo>
                    <a:pt x="103" y="21"/>
                    <a:pt x="54" y="0"/>
                    <a:pt x="46" y="1"/>
                  </a:cubicBezTo>
                  <a:cubicBezTo>
                    <a:pt x="39" y="1"/>
                    <a:pt x="17" y="17"/>
                    <a:pt x="8" y="24"/>
                  </a:cubicBezTo>
                  <a:cubicBezTo>
                    <a:pt x="0" y="31"/>
                    <a:pt x="12" y="42"/>
                    <a:pt x="21" y="37"/>
                  </a:cubicBezTo>
                  <a:cubicBezTo>
                    <a:pt x="31" y="33"/>
                    <a:pt x="49" y="20"/>
                    <a:pt x="51" y="20"/>
                  </a:cubicBezTo>
                  <a:cubicBezTo>
                    <a:pt x="53" y="20"/>
                    <a:pt x="58" y="21"/>
                    <a:pt x="67" y="26"/>
                  </a:cubicBezTo>
                  <a:cubicBezTo>
                    <a:pt x="76" y="31"/>
                    <a:pt x="130" y="67"/>
                    <a:pt x="130" y="67"/>
                  </a:cubicBezTo>
                  <a:cubicBezTo>
                    <a:pt x="134" y="67"/>
                    <a:pt x="134" y="67"/>
                    <a:pt x="134" y="67"/>
                  </a:cubicBezTo>
                  <a:cubicBezTo>
                    <a:pt x="119" y="18"/>
                    <a:pt x="119" y="18"/>
                    <a:pt x="119" y="18"/>
                  </a:cubicBezTo>
                  <a:cubicBezTo>
                    <a:pt x="114" y="19"/>
                    <a:pt x="106" y="21"/>
                    <a:pt x="10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B5C"/>
                </a:solidFill>
                <a:effectLst/>
                <a:uLnTx/>
                <a:uFillTx/>
                <a:latin typeface="Arial"/>
                <a:ea typeface="+mn-ea"/>
                <a:cs typeface="+mn-cs"/>
              </a:endParaRPr>
            </a:p>
          </p:txBody>
        </p:sp>
        <p:sp>
          <p:nvSpPr>
            <p:cNvPr id="69" name="Freeform 29">
              <a:extLst>
                <a:ext uri="{FF2B5EF4-FFF2-40B4-BE49-F238E27FC236}">
                  <a16:creationId xmlns:a16="http://schemas.microsoft.com/office/drawing/2014/main" id="{8D13F44F-C7C3-4713-89D0-A6BCF8DC3C34}"/>
                </a:ext>
              </a:extLst>
            </p:cNvPr>
            <p:cNvSpPr>
              <a:spLocks/>
            </p:cNvSpPr>
            <p:nvPr/>
          </p:nvSpPr>
          <p:spPr bwMode="auto">
            <a:xfrm>
              <a:off x="3346763" y="4207248"/>
              <a:ext cx="276231" cy="551684"/>
            </a:xfrm>
            <a:custGeom>
              <a:avLst/>
              <a:gdLst>
                <a:gd name="T0" fmla="*/ 52 w 102"/>
                <a:gd name="T1" fmla="*/ 0 h 179"/>
                <a:gd name="T2" fmla="*/ 0 w 102"/>
                <a:gd name="T3" fmla="*/ 18 h 179"/>
                <a:gd name="T4" fmla="*/ 50 w 102"/>
                <a:gd name="T5" fmla="*/ 179 h 179"/>
                <a:gd name="T6" fmla="*/ 102 w 102"/>
                <a:gd name="T7" fmla="*/ 161 h 179"/>
                <a:gd name="T8" fmla="*/ 52 w 102"/>
                <a:gd name="T9" fmla="*/ 0 h 179"/>
              </a:gdLst>
              <a:ahLst/>
              <a:cxnLst>
                <a:cxn ang="0">
                  <a:pos x="T0" y="T1"/>
                </a:cxn>
                <a:cxn ang="0">
                  <a:pos x="T2" y="T3"/>
                </a:cxn>
                <a:cxn ang="0">
                  <a:pos x="T4" y="T5"/>
                </a:cxn>
                <a:cxn ang="0">
                  <a:pos x="T6" y="T7"/>
                </a:cxn>
                <a:cxn ang="0">
                  <a:pos x="T8" y="T9"/>
                </a:cxn>
              </a:cxnLst>
              <a:rect l="0" t="0" r="r" b="b"/>
              <a:pathLst>
                <a:path w="102" h="179">
                  <a:moveTo>
                    <a:pt x="52" y="0"/>
                  </a:moveTo>
                  <a:lnTo>
                    <a:pt x="0" y="18"/>
                  </a:lnTo>
                  <a:lnTo>
                    <a:pt x="50" y="179"/>
                  </a:lnTo>
                  <a:lnTo>
                    <a:pt x="102" y="161"/>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B5C"/>
                </a:solidFill>
                <a:effectLst/>
                <a:uLnTx/>
                <a:uFillTx/>
                <a:latin typeface="Arial"/>
                <a:ea typeface="+mn-ea"/>
                <a:cs typeface="+mn-cs"/>
              </a:endParaRPr>
            </a:p>
          </p:txBody>
        </p:sp>
        <p:sp>
          <p:nvSpPr>
            <p:cNvPr id="70" name="Freeform 30">
              <a:extLst>
                <a:ext uri="{FF2B5EF4-FFF2-40B4-BE49-F238E27FC236}">
                  <a16:creationId xmlns:a16="http://schemas.microsoft.com/office/drawing/2014/main" id="{4C1F8BF9-A3F3-4440-9B4A-628358678A20}"/>
                </a:ext>
              </a:extLst>
            </p:cNvPr>
            <p:cNvSpPr>
              <a:spLocks/>
            </p:cNvSpPr>
            <p:nvPr/>
          </p:nvSpPr>
          <p:spPr bwMode="auto">
            <a:xfrm>
              <a:off x="2534319" y="4284300"/>
              <a:ext cx="909938" cy="727359"/>
            </a:xfrm>
            <a:custGeom>
              <a:avLst/>
              <a:gdLst>
                <a:gd name="T0" fmla="*/ 138 w 148"/>
                <a:gd name="T1" fmla="*/ 60 h 104"/>
                <a:gd name="T2" fmla="*/ 134 w 148"/>
                <a:gd name="T3" fmla="*/ 57 h 104"/>
                <a:gd name="T4" fmla="*/ 76 w 148"/>
                <a:gd name="T5" fmla="*/ 21 h 104"/>
                <a:gd name="T6" fmla="*/ 61 w 148"/>
                <a:gd name="T7" fmla="*/ 16 h 104"/>
                <a:gd name="T8" fmla="*/ 30 w 148"/>
                <a:gd name="T9" fmla="*/ 32 h 104"/>
                <a:gd name="T10" fmla="*/ 13 w 148"/>
                <a:gd name="T11" fmla="*/ 16 h 104"/>
                <a:gd name="T12" fmla="*/ 16 w 148"/>
                <a:gd name="T13" fmla="*/ 13 h 104"/>
                <a:gd name="T14" fmla="*/ 30 w 148"/>
                <a:gd name="T15" fmla="*/ 3 h 104"/>
                <a:gd name="T16" fmla="*/ 9 w 148"/>
                <a:gd name="T17" fmla="*/ 2 h 104"/>
                <a:gd name="T18" fmla="*/ 0 w 148"/>
                <a:gd name="T19" fmla="*/ 61 h 104"/>
                <a:gd name="T20" fmla="*/ 4 w 148"/>
                <a:gd name="T21" fmla="*/ 62 h 104"/>
                <a:gd name="T22" fmla="*/ 8 w 148"/>
                <a:gd name="T23" fmla="*/ 59 h 104"/>
                <a:gd name="T24" fmla="*/ 9 w 148"/>
                <a:gd name="T25" fmla="*/ 59 h 104"/>
                <a:gd name="T26" fmla="*/ 9 w 148"/>
                <a:gd name="T27" fmla="*/ 59 h 104"/>
                <a:gd name="T28" fmla="*/ 11 w 148"/>
                <a:gd name="T29" fmla="*/ 59 h 104"/>
                <a:gd name="T30" fmla="*/ 18 w 148"/>
                <a:gd name="T31" fmla="*/ 64 h 104"/>
                <a:gd name="T32" fmla="*/ 26 w 148"/>
                <a:gd name="T33" fmla="*/ 59 h 104"/>
                <a:gd name="T34" fmla="*/ 27 w 148"/>
                <a:gd name="T35" fmla="*/ 59 h 104"/>
                <a:gd name="T36" fmla="*/ 27 w 148"/>
                <a:gd name="T37" fmla="*/ 59 h 104"/>
                <a:gd name="T38" fmla="*/ 27 w 148"/>
                <a:gd name="T39" fmla="*/ 59 h 104"/>
                <a:gd name="T40" fmla="*/ 33 w 148"/>
                <a:gd name="T41" fmla="*/ 62 h 104"/>
                <a:gd name="T42" fmla="*/ 34 w 148"/>
                <a:gd name="T43" fmla="*/ 65 h 104"/>
                <a:gd name="T44" fmla="*/ 43 w 148"/>
                <a:gd name="T45" fmla="*/ 61 h 104"/>
                <a:gd name="T46" fmla="*/ 44 w 148"/>
                <a:gd name="T47" fmla="*/ 61 h 104"/>
                <a:gd name="T48" fmla="*/ 45 w 148"/>
                <a:gd name="T49" fmla="*/ 61 h 104"/>
                <a:gd name="T50" fmla="*/ 45 w 148"/>
                <a:gd name="T51" fmla="*/ 61 h 104"/>
                <a:gd name="T52" fmla="*/ 45 w 148"/>
                <a:gd name="T53" fmla="*/ 61 h 104"/>
                <a:gd name="T54" fmla="*/ 51 w 148"/>
                <a:gd name="T55" fmla="*/ 64 h 104"/>
                <a:gd name="T56" fmla="*/ 53 w 148"/>
                <a:gd name="T57" fmla="*/ 72 h 104"/>
                <a:gd name="T58" fmla="*/ 59 w 148"/>
                <a:gd name="T59" fmla="*/ 70 h 104"/>
                <a:gd name="T60" fmla="*/ 61 w 148"/>
                <a:gd name="T61" fmla="*/ 70 h 104"/>
                <a:gd name="T62" fmla="*/ 61 w 148"/>
                <a:gd name="T63" fmla="*/ 70 h 104"/>
                <a:gd name="T64" fmla="*/ 61 w 148"/>
                <a:gd name="T65" fmla="*/ 70 h 104"/>
                <a:gd name="T66" fmla="*/ 68 w 148"/>
                <a:gd name="T67" fmla="*/ 88 h 104"/>
                <a:gd name="T68" fmla="*/ 67 w 148"/>
                <a:gd name="T69" fmla="*/ 89 h 104"/>
                <a:gd name="T70" fmla="*/ 85 w 148"/>
                <a:gd name="T71" fmla="*/ 99 h 104"/>
                <a:gd name="T72" fmla="*/ 94 w 148"/>
                <a:gd name="T73" fmla="*/ 92 h 104"/>
                <a:gd name="T74" fmla="*/ 82 w 148"/>
                <a:gd name="T75" fmla="*/ 83 h 104"/>
                <a:gd name="T76" fmla="*/ 82 w 148"/>
                <a:gd name="T77" fmla="*/ 81 h 104"/>
                <a:gd name="T78" fmla="*/ 101 w 148"/>
                <a:gd name="T79" fmla="*/ 92 h 104"/>
                <a:gd name="T80" fmla="*/ 111 w 148"/>
                <a:gd name="T81" fmla="*/ 82 h 104"/>
                <a:gd name="T82" fmla="*/ 88 w 148"/>
                <a:gd name="T83" fmla="*/ 68 h 104"/>
                <a:gd name="T84" fmla="*/ 90 w 148"/>
                <a:gd name="T85" fmla="*/ 65 h 104"/>
                <a:gd name="T86" fmla="*/ 116 w 148"/>
                <a:gd name="T87" fmla="*/ 81 h 104"/>
                <a:gd name="T88" fmla="*/ 125 w 148"/>
                <a:gd name="T89" fmla="*/ 72 h 104"/>
                <a:gd name="T90" fmla="*/ 102 w 148"/>
                <a:gd name="T91" fmla="*/ 57 h 104"/>
                <a:gd name="T92" fmla="*/ 104 w 148"/>
                <a:gd name="T93" fmla="*/ 56 h 104"/>
                <a:gd name="T94" fmla="*/ 128 w 148"/>
                <a:gd name="T95" fmla="*/ 71 h 104"/>
                <a:gd name="T96" fmla="*/ 138 w 148"/>
                <a:gd name="T97" fmla="*/ 6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04">
                  <a:moveTo>
                    <a:pt x="138" y="60"/>
                  </a:moveTo>
                  <a:cubicBezTo>
                    <a:pt x="137" y="59"/>
                    <a:pt x="136" y="58"/>
                    <a:pt x="134" y="57"/>
                  </a:cubicBezTo>
                  <a:cubicBezTo>
                    <a:pt x="118" y="47"/>
                    <a:pt x="82" y="25"/>
                    <a:pt x="76" y="21"/>
                  </a:cubicBezTo>
                  <a:cubicBezTo>
                    <a:pt x="67" y="16"/>
                    <a:pt x="63" y="16"/>
                    <a:pt x="61" y="16"/>
                  </a:cubicBezTo>
                  <a:cubicBezTo>
                    <a:pt x="59" y="16"/>
                    <a:pt x="39" y="28"/>
                    <a:pt x="30" y="32"/>
                  </a:cubicBezTo>
                  <a:cubicBezTo>
                    <a:pt x="22" y="36"/>
                    <a:pt x="10" y="24"/>
                    <a:pt x="13" y="16"/>
                  </a:cubicBezTo>
                  <a:cubicBezTo>
                    <a:pt x="14" y="15"/>
                    <a:pt x="15" y="14"/>
                    <a:pt x="16" y="13"/>
                  </a:cubicBezTo>
                  <a:cubicBezTo>
                    <a:pt x="19" y="11"/>
                    <a:pt x="24" y="7"/>
                    <a:pt x="30" y="3"/>
                  </a:cubicBezTo>
                  <a:cubicBezTo>
                    <a:pt x="20" y="0"/>
                    <a:pt x="14" y="1"/>
                    <a:pt x="9" y="2"/>
                  </a:cubicBezTo>
                  <a:cubicBezTo>
                    <a:pt x="0" y="61"/>
                    <a:pt x="0" y="61"/>
                    <a:pt x="0" y="61"/>
                  </a:cubicBezTo>
                  <a:cubicBezTo>
                    <a:pt x="1" y="61"/>
                    <a:pt x="3" y="62"/>
                    <a:pt x="4" y="62"/>
                  </a:cubicBezTo>
                  <a:cubicBezTo>
                    <a:pt x="5" y="61"/>
                    <a:pt x="7" y="60"/>
                    <a:pt x="8" y="59"/>
                  </a:cubicBezTo>
                  <a:cubicBezTo>
                    <a:pt x="9" y="59"/>
                    <a:pt x="9" y="59"/>
                    <a:pt x="9" y="59"/>
                  </a:cubicBezTo>
                  <a:cubicBezTo>
                    <a:pt x="9" y="59"/>
                    <a:pt x="9" y="59"/>
                    <a:pt x="9" y="59"/>
                  </a:cubicBezTo>
                  <a:cubicBezTo>
                    <a:pt x="9" y="59"/>
                    <a:pt x="10" y="59"/>
                    <a:pt x="11" y="59"/>
                  </a:cubicBezTo>
                  <a:cubicBezTo>
                    <a:pt x="14" y="59"/>
                    <a:pt x="16" y="61"/>
                    <a:pt x="18" y="64"/>
                  </a:cubicBezTo>
                  <a:cubicBezTo>
                    <a:pt x="20" y="60"/>
                    <a:pt x="24" y="60"/>
                    <a:pt x="26" y="59"/>
                  </a:cubicBezTo>
                  <a:cubicBezTo>
                    <a:pt x="27" y="59"/>
                    <a:pt x="27" y="59"/>
                    <a:pt x="27" y="59"/>
                  </a:cubicBezTo>
                  <a:cubicBezTo>
                    <a:pt x="27" y="59"/>
                    <a:pt x="27" y="59"/>
                    <a:pt x="27" y="59"/>
                  </a:cubicBezTo>
                  <a:cubicBezTo>
                    <a:pt x="27" y="59"/>
                    <a:pt x="27" y="59"/>
                    <a:pt x="27" y="59"/>
                  </a:cubicBezTo>
                  <a:cubicBezTo>
                    <a:pt x="30" y="60"/>
                    <a:pt x="32" y="60"/>
                    <a:pt x="33" y="62"/>
                  </a:cubicBezTo>
                  <a:cubicBezTo>
                    <a:pt x="34" y="63"/>
                    <a:pt x="34" y="64"/>
                    <a:pt x="34" y="65"/>
                  </a:cubicBezTo>
                  <a:cubicBezTo>
                    <a:pt x="36" y="63"/>
                    <a:pt x="39" y="61"/>
                    <a:pt x="43" y="61"/>
                  </a:cubicBezTo>
                  <a:cubicBezTo>
                    <a:pt x="44" y="61"/>
                    <a:pt x="44" y="61"/>
                    <a:pt x="44" y="61"/>
                  </a:cubicBezTo>
                  <a:cubicBezTo>
                    <a:pt x="45" y="61"/>
                    <a:pt x="45" y="61"/>
                    <a:pt x="45" y="61"/>
                  </a:cubicBezTo>
                  <a:cubicBezTo>
                    <a:pt x="45" y="61"/>
                    <a:pt x="45" y="61"/>
                    <a:pt x="45" y="61"/>
                  </a:cubicBezTo>
                  <a:cubicBezTo>
                    <a:pt x="45" y="61"/>
                    <a:pt x="45" y="61"/>
                    <a:pt x="45" y="61"/>
                  </a:cubicBezTo>
                  <a:cubicBezTo>
                    <a:pt x="48" y="61"/>
                    <a:pt x="50" y="62"/>
                    <a:pt x="51" y="64"/>
                  </a:cubicBezTo>
                  <a:cubicBezTo>
                    <a:pt x="52" y="66"/>
                    <a:pt x="53" y="69"/>
                    <a:pt x="53" y="72"/>
                  </a:cubicBezTo>
                  <a:cubicBezTo>
                    <a:pt x="55" y="71"/>
                    <a:pt x="57" y="70"/>
                    <a:pt x="59" y="70"/>
                  </a:cubicBezTo>
                  <a:cubicBezTo>
                    <a:pt x="60" y="70"/>
                    <a:pt x="60" y="70"/>
                    <a:pt x="61" y="70"/>
                  </a:cubicBezTo>
                  <a:cubicBezTo>
                    <a:pt x="61" y="70"/>
                    <a:pt x="61" y="70"/>
                    <a:pt x="61" y="70"/>
                  </a:cubicBezTo>
                  <a:cubicBezTo>
                    <a:pt x="61" y="70"/>
                    <a:pt x="61" y="70"/>
                    <a:pt x="61" y="70"/>
                  </a:cubicBezTo>
                  <a:cubicBezTo>
                    <a:pt x="70" y="73"/>
                    <a:pt x="69" y="79"/>
                    <a:pt x="68" y="88"/>
                  </a:cubicBezTo>
                  <a:cubicBezTo>
                    <a:pt x="68" y="88"/>
                    <a:pt x="67" y="89"/>
                    <a:pt x="67" y="89"/>
                  </a:cubicBezTo>
                  <a:cubicBezTo>
                    <a:pt x="72" y="92"/>
                    <a:pt x="80" y="96"/>
                    <a:pt x="85" y="99"/>
                  </a:cubicBezTo>
                  <a:cubicBezTo>
                    <a:pt x="92" y="104"/>
                    <a:pt x="100" y="95"/>
                    <a:pt x="94" y="92"/>
                  </a:cubicBezTo>
                  <a:cubicBezTo>
                    <a:pt x="92" y="91"/>
                    <a:pt x="83" y="85"/>
                    <a:pt x="82" y="83"/>
                  </a:cubicBezTo>
                  <a:cubicBezTo>
                    <a:pt x="80" y="82"/>
                    <a:pt x="80" y="79"/>
                    <a:pt x="82" y="81"/>
                  </a:cubicBezTo>
                  <a:cubicBezTo>
                    <a:pt x="84" y="82"/>
                    <a:pt x="95" y="89"/>
                    <a:pt x="101" y="92"/>
                  </a:cubicBezTo>
                  <a:cubicBezTo>
                    <a:pt x="107" y="96"/>
                    <a:pt x="117" y="87"/>
                    <a:pt x="111" y="82"/>
                  </a:cubicBezTo>
                  <a:cubicBezTo>
                    <a:pt x="108" y="80"/>
                    <a:pt x="89" y="69"/>
                    <a:pt x="88" y="68"/>
                  </a:cubicBezTo>
                  <a:cubicBezTo>
                    <a:pt x="87" y="67"/>
                    <a:pt x="88" y="64"/>
                    <a:pt x="90" y="65"/>
                  </a:cubicBezTo>
                  <a:cubicBezTo>
                    <a:pt x="92" y="67"/>
                    <a:pt x="110" y="78"/>
                    <a:pt x="116" y="81"/>
                  </a:cubicBezTo>
                  <a:cubicBezTo>
                    <a:pt x="123" y="86"/>
                    <a:pt x="130" y="75"/>
                    <a:pt x="125" y="72"/>
                  </a:cubicBezTo>
                  <a:cubicBezTo>
                    <a:pt x="122" y="71"/>
                    <a:pt x="104" y="59"/>
                    <a:pt x="102" y="57"/>
                  </a:cubicBezTo>
                  <a:cubicBezTo>
                    <a:pt x="100" y="56"/>
                    <a:pt x="102" y="55"/>
                    <a:pt x="104" y="56"/>
                  </a:cubicBezTo>
                  <a:cubicBezTo>
                    <a:pt x="106" y="57"/>
                    <a:pt x="121" y="66"/>
                    <a:pt x="128" y="71"/>
                  </a:cubicBezTo>
                  <a:cubicBezTo>
                    <a:pt x="136" y="75"/>
                    <a:pt x="148" y="66"/>
                    <a:pt x="138"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B5C"/>
                </a:solidFill>
                <a:effectLst/>
                <a:uLnTx/>
                <a:uFillTx/>
                <a:latin typeface="Arial"/>
                <a:ea typeface="+mn-ea"/>
                <a:cs typeface="+mn-cs"/>
              </a:endParaRPr>
            </a:p>
          </p:txBody>
        </p:sp>
      </p:grpSp>
      <p:sp>
        <p:nvSpPr>
          <p:cNvPr id="72" name="Footer Placeholder 22">
            <a:extLst>
              <a:ext uri="{FF2B5EF4-FFF2-40B4-BE49-F238E27FC236}">
                <a16:creationId xmlns:a16="http://schemas.microsoft.com/office/drawing/2014/main" id="{A4D1F53F-A4FA-44A9-A041-55B4207CA733}"/>
              </a:ext>
            </a:extLst>
          </p:cNvPr>
          <p:cNvSpPr txBox="1">
            <a:spLocks/>
          </p:cNvSpPr>
          <p:nvPr/>
        </p:nvSpPr>
        <p:spPr>
          <a:xfrm>
            <a:off x="2943528" y="6525378"/>
            <a:ext cx="3304800" cy="11728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defRPr/>
            </a:pPr>
            <a:r>
              <a:rPr lang="en-GB" sz="1000">
                <a:solidFill>
                  <a:srgbClr val="000000"/>
                </a:solidFill>
                <a:latin typeface="Arial"/>
              </a:rPr>
              <a:t>February, 2023</a:t>
            </a:r>
          </a:p>
        </p:txBody>
      </p:sp>
      <p:sp>
        <p:nvSpPr>
          <p:cNvPr id="76" name="TextBox 75">
            <a:extLst>
              <a:ext uri="{FF2B5EF4-FFF2-40B4-BE49-F238E27FC236}">
                <a16:creationId xmlns:a16="http://schemas.microsoft.com/office/drawing/2014/main" id="{BEE9CCB5-415F-4726-9351-6FA899CE3E70}"/>
              </a:ext>
            </a:extLst>
          </p:cNvPr>
          <p:cNvSpPr txBox="1"/>
          <p:nvPr/>
        </p:nvSpPr>
        <p:spPr>
          <a:xfrm>
            <a:off x="321808" y="6525378"/>
            <a:ext cx="2573866"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Presentation</a:t>
            </a:r>
          </a:p>
        </p:txBody>
      </p:sp>
      <p:sp>
        <p:nvSpPr>
          <p:cNvPr id="77" name="Slide Number Placeholder 14">
            <a:extLst>
              <a:ext uri="{FF2B5EF4-FFF2-40B4-BE49-F238E27FC236}">
                <a16:creationId xmlns:a16="http://schemas.microsoft.com/office/drawing/2014/main" id="{52DF2973-CB9F-42C1-B53C-1D007C122695}"/>
              </a:ext>
            </a:extLst>
          </p:cNvPr>
          <p:cNvSpPr txBox="1">
            <a:spLocks/>
          </p:cNvSpPr>
          <p:nvPr/>
        </p:nvSpPr>
        <p:spPr>
          <a:xfrm>
            <a:off x="8198260" y="6525378"/>
            <a:ext cx="631518" cy="136165"/>
          </a:xfrm>
          <a:prstGeom prst="rect">
            <a:avLst/>
          </a:prstGeom>
        </p:spPr>
        <p:txBody>
          <a:bodyPr vert="horz" lIns="0" tIns="0" rIns="0" bIns="0" rtlCol="0" anchor="t" anchorCtr="0">
            <a:noAutofit/>
          </a:bodyPr>
          <a:lstStyle>
            <a:defPPr>
              <a:defRPr lang="en-US"/>
            </a:defPPr>
            <a:lvl1pPr marL="0" algn="l" defTabSz="914400" rtl="0" eaLnBrk="1" latinLnBrk="0" hangingPunct="1">
              <a:lnSpc>
                <a:spcPct val="90000"/>
              </a:lnSpc>
              <a:spcBef>
                <a:spcPts val="0"/>
              </a:spcBef>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fld id="{56FDF66B-433D-42E2-A517-8DD67F41456D}"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8</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80" name="Rectangle 79">
            <a:extLst>
              <a:ext uri="{FF2B5EF4-FFF2-40B4-BE49-F238E27FC236}">
                <a16:creationId xmlns:a16="http://schemas.microsoft.com/office/drawing/2014/main" id="{65458BC3-0724-40DB-AFF5-B00CA21A89E5}"/>
              </a:ext>
            </a:extLst>
          </p:cNvPr>
          <p:cNvSpPr/>
          <p:nvPr/>
        </p:nvSpPr>
        <p:spPr>
          <a:xfrm>
            <a:off x="4735026" y="1299958"/>
            <a:ext cx="4216252" cy="576072"/>
          </a:xfrm>
          <a:prstGeom prst="rect">
            <a:avLst/>
          </a:prstGeom>
          <a:solidFill>
            <a:srgbClr val="002DA2"/>
          </a:solidFill>
          <a:ln>
            <a:solidFill>
              <a:srgbClr val="141B4D"/>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Arial"/>
                <a:ea typeface="+mn-ea"/>
                <a:cs typeface="+mn-cs"/>
              </a:rPr>
              <a:t>Leads to a recalibration of how competition is viewed and approached</a:t>
            </a:r>
          </a:p>
        </p:txBody>
      </p:sp>
    </p:spTree>
    <p:extLst>
      <p:ext uri="{BB962C8B-B14F-4D97-AF65-F5344CB8AC3E}">
        <p14:creationId xmlns:p14="http://schemas.microsoft.com/office/powerpoint/2010/main" val="4200698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FED104-EA73-4C25-A588-8BB9A9E89B72}"/>
              </a:ext>
            </a:extLst>
          </p:cNvPr>
          <p:cNvGraphicFramePr>
            <a:graphicFrameLocks noChangeAspect="1"/>
          </p:cNvGraphicFramePr>
          <p:nvPr>
            <p:custDataLst>
              <p:tags r:id="rId1"/>
            </p:custDataLst>
            <p:extLst>
              <p:ext uri="{D42A27DB-BD31-4B8C-83A1-F6EECF244321}">
                <p14:modId xmlns:p14="http://schemas.microsoft.com/office/powerpoint/2010/main" val="2416834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7CFED104-EA73-4C25-A588-8BB9A9E89B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1" name="TextBox 70">
            <a:extLst>
              <a:ext uri="{FF2B5EF4-FFF2-40B4-BE49-F238E27FC236}">
                <a16:creationId xmlns:a16="http://schemas.microsoft.com/office/drawing/2014/main" id="{93F9DEAC-115B-4C5C-A9B7-5220B2AD2CFC}"/>
              </a:ext>
            </a:extLst>
          </p:cNvPr>
          <p:cNvSpPr txBox="1"/>
          <p:nvPr/>
        </p:nvSpPr>
        <p:spPr>
          <a:xfrm>
            <a:off x="4651362" y="3421094"/>
            <a:ext cx="3002879" cy="494892"/>
          </a:xfrm>
          <a:prstGeom prst="rect">
            <a:avLst/>
          </a:prstGeom>
          <a:solidFill>
            <a:srgbClr val="141B4D"/>
          </a:solidFill>
        </p:spPr>
        <p:txBody>
          <a:bodyPr wrap="square" lIns="0" tIns="0" rIns="0" bIns="0" rtlCol="0" anchor="ctr">
            <a:noAutofit/>
          </a:bodyPr>
          <a:lstStyle/>
          <a:p>
            <a:pPr marL="0" marR="0" lvl="0" indent="0" algn="ctr" defTabSz="457200" rtl="0" eaLnBrk="1" fontAlgn="auto" latinLnBrk="0" hangingPunct="1">
              <a:lnSpc>
                <a:spcPct val="112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Arial"/>
              <a:ea typeface="+mn-ea"/>
              <a:cs typeface="+mn-cs"/>
            </a:endParaRPr>
          </a:p>
        </p:txBody>
      </p:sp>
      <p:sp>
        <p:nvSpPr>
          <p:cNvPr id="70" name="TextBox 69">
            <a:extLst>
              <a:ext uri="{FF2B5EF4-FFF2-40B4-BE49-F238E27FC236}">
                <a16:creationId xmlns:a16="http://schemas.microsoft.com/office/drawing/2014/main" id="{7F00AAA8-7D46-442E-932C-67B6719DDDA9}"/>
              </a:ext>
            </a:extLst>
          </p:cNvPr>
          <p:cNvSpPr txBox="1"/>
          <p:nvPr/>
        </p:nvSpPr>
        <p:spPr>
          <a:xfrm>
            <a:off x="1488370" y="3422043"/>
            <a:ext cx="3002879" cy="494892"/>
          </a:xfrm>
          <a:prstGeom prst="rect">
            <a:avLst/>
          </a:prstGeom>
          <a:solidFill>
            <a:schemeClr val="bg1">
              <a:lumMod val="50000"/>
            </a:schemeClr>
          </a:solidFill>
        </p:spPr>
        <p:txBody>
          <a:bodyPr wrap="square" lIns="0" tIns="0" rIns="0" bIns="0" rtlCol="0" anchor="ctr">
            <a:noAutofit/>
          </a:bodyPr>
          <a:lstStyle/>
          <a:p>
            <a:pPr marL="0" marR="0" lvl="0" indent="0" algn="ctr" defTabSz="457200" rtl="0" eaLnBrk="1" fontAlgn="auto" latinLnBrk="0" hangingPunct="1">
              <a:lnSpc>
                <a:spcPct val="112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Arial"/>
              <a:ea typeface="+mn-ea"/>
              <a:cs typeface="+mn-cs"/>
            </a:endParaRPr>
          </a:p>
        </p:txBody>
      </p:sp>
      <p:sp>
        <p:nvSpPr>
          <p:cNvPr id="44" name="TextBox 43">
            <a:extLst>
              <a:ext uri="{FF2B5EF4-FFF2-40B4-BE49-F238E27FC236}">
                <a16:creationId xmlns:a16="http://schemas.microsoft.com/office/drawing/2014/main" id="{AF17B038-40B0-4E0F-B752-2B4B2245676B}"/>
              </a:ext>
            </a:extLst>
          </p:cNvPr>
          <p:cNvSpPr txBox="1"/>
          <p:nvPr/>
        </p:nvSpPr>
        <p:spPr>
          <a:xfrm>
            <a:off x="4652359" y="1385414"/>
            <a:ext cx="3002879" cy="494892"/>
          </a:xfrm>
          <a:prstGeom prst="rect">
            <a:avLst/>
          </a:prstGeom>
          <a:solidFill>
            <a:srgbClr val="002DA2"/>
          </a:solidFill>
        </p:spPr>
        <p:txBody>
          <a:bodyPr wrap="square" lIns="0" tIns="0" rIns="0" bIns="0" rtlCol="0" anchor="ctr">
            <a:noAutofit/>
          </a:bodyPr>
          <a:lstStyle/>
          <a:p>
            <a:pPr marL="0" marR="0" lvl="0" indent="0" algn="ctr" defTabSz="457200" rtl="0" eaLnBrk="1" fontAlgn="auto" latinLnBrk="0" hangingPunct="1">
              <a:lnSpc>
                <a:spcPct val="112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Arial"/>
              <a:ea typeface="+mn-ea"/>
              <a:cs typeface="+mn-cs"/>
            </a:endParaRPr>
          </a:p>
        </p:txBody>
      </p:sp>
      <p:sp>
        <p:nvSpPr>
          <p:cNvPr id="37" name="TextBox 36">
            <a:extLst>
              <a:ext uri="{FF2B5EF4-FFF2-40B4-BE49-F238E27FC236}">
                <a16:creationId xmlns:a16="http://schemas.microsoft.com/office/drawing/2014/main" id="{89ED704D-2AB2-4D44-9519-B58744F22A5C}"/>
              </a:ext>
            </a:extLst>
          </p:cNvPr>
          <p:cNvSpPr txBox="1"/>
          <p:nvPr/>
        </p:nvSpPr>
        <p:spPr>
          <a:xfrm>
            <a:off x="1488370" y="1365037"/>
            <a:ext cx="3002879" cy="494892"/>
          </a:xfrm>
          <a:prstGeom prst="rect">
            <a:avLst/>
          </a:prstGeom>
          <a:solidFill>
            <a:schemeClr val="accent4"/>
          </a:solidFill>
        </p:spPr>
        <p:txBody>
          <a:bodyPr wrap="square" lIns="0" tIns="0" rIns="0" bIns="0" rtlCol="0" anchor="ctr">
            <a:noAutofit/>
          </a:bodyPr>
          <a:lstStyle/>
          <a:p>
            <a:pPr marL="0" marR="0" lvl="0" indent="0" algn="ctr" defTabSz="457200" rtl="0" eaLnBrk="1" fontAlgn="auto" latinLnBrk="0" hangingPunct="1">
              <a:lnSpc>
                <a:spcPct val="112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802BB723-EC50-4698-91BD-6432FCF84A84}"/>
              </a:ext>
            </a:extLst>
          </p:cNvPr>
          <p:cNvSpPr>
            <a:spLocks noGrp="1"/>
          </p:cNvSpPr>
          <p:nvPr>
            <p:ph type="title"/>
          </p:nvPr>
        </p:nvSpPr>
        <p:spPr>
          <a:xfrm>
            <a:off x="323850" y="368300"/>
            <a:ext cx="8496300" cy="708025"/>
          </a:xfrm>
        </p:spPr>
        <p:txBody>
          <a:bodyPr vert="horz"/>
          <a:lstStyle/>
          <a:p>
            <a:pPr algn="l">
              <a:lnSpc>
                <a:spcPct val="112000"/>
              </a:lnSpc>
            </a:pPr>
            <a:r>
              <a:rPr lang="en-US" sz="2400"/>
              <a:t>The trends are reflected in how the enterprise is organizing and executing for the future</a:t>
            </a:r>
          </a:p>
        </p:txBody>
      </p:sp>
      <p:sp>
        <p:nvSpPr>
          <p:cNvPr id="13" name="TextBox 12">
            <a:extLst>
              <a:ext uri="{FF2B5EF4-FFF2-40B4-BE49-F238E27FC236}">
                <a16:creationId xmlns:a16="http://schemas.microsoft.com/office/drawing/2014/main" id="{D4E7086D-2C1F-408D-A1D9-B1E6288BA658}"/>
              </a:ext>
            </a:extLst>
          </p:cNvPr>
          <p:cNvSpPr txBox="1"/>
          <p:nvPr/>
        </p:nvSpPr>
        <p:spPr>
          <a:xfrm>
            <a:off x="391887" y="5463078"/>
            <a:ext cx="8360227" cy="932352"/>
          </a:xfrm>
          <a:prstGeom prst="rect">
            <a:avLst/>
          </a:prstGeom>
          <a:solidFill>
            <a:schemeClr val="tx2">
              <a:lumMod val="10000"/>
              <a:lumOff val="90000"/>
            </a:schemeClr>
          </a:solidFill>
        </p:spPr>
        <p:txBody>
          <a:bodyPr wrap="square" lIns="0" tIns="0" rIns="0" bIns="0" rtlCol="0" anchor="ctr">
            <a:noAutofit/>
          </a:bodyPr>
          <a:lstStyle/>
          <a:p>
            <a:pPr marL="0" marR="0" lvl="0" indent="0" algn="ctr" defTabSz="457200" rtl="0" eaLnBrk="1" fontAlgn="auto" latinLnBrk="0" hangingPunct="1">
              <a:lnSpc>
                <a:spcPct val="112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We must constantly challenge ourselves to ensure we are moving at the right pace for </a:t>
            </a:r>
            <a:br>
              <a:rPr kumimoji="0" lang="en-US" sz="1400" b="0" i="0" u="none" strike="noStrike" kern="1200" cap="none" spc="0" normalizeH="0" baseline="0" noProof="0" dirty="0">
                <a:ln>
                  <a:noFill/>
                </a:ln>
                <a:solidFill>
                  <a:srgbClr val="000000"/>
                </a:solidFill>
                <a:effectLst/>
                <a:uLnTx/>
                <a:uFillTx/>
                <a:latin typeface="Arial"/>
                <a:ea typeface="+mn-ea"/>
                <a:cs typeface="+mn-cs"/>
              </a:rPr>
            </a:br>
            <a:r>
              <a:rPr kumimoji="0" lang="en-US" sz="1400" b="0" i="0" u="none" strike="noStrike" kern="1200" cap="none" spc="0" normalizeH="0" baseline="0" noProof="0" dirty="0">
                <a:ln>
                  <a:noFill/>
                </a:ln>
                <a:solidFill>
                  <a:srgbClr val="000000"/>
                </a:solidFill>
                <a:effectLst/>
                <a:uLnTx/>
                <a:uFillTx/>
                <a:latin typeface="Arial"/>
                <a:ea typeface="+mn-ea"/>
                <a:cs typeface="+mn-cs"/>
              </a:rPr>
              <a:t>the rapidly changing environment in which we compete – proactively evolving ahead </a:t>
            </a:r>
            <a:br>
              <a:rPr kumimoji="0" lang="en-US" sz="1400" b="0" i="0" u="none" strike="noStrike" kern="1200" cap="none" spc="0" normalizeH="0" baseline="0" noProof="0" dirty="0">
                <a:ln>
                  <a:noFill/>
                </a:ln>
                <a:solidFill>
                  <a:srgbClr val="000000"/>
                </a:solidFill>
                <a:effectLst/>
                <a:uLnTx/>
                <a:uFillTx/>
                <a:latin typeface="Arial"/>
                <a:ea typeface="+mn-ea"/>
                <a:cs typeface="+mn-cs"/>
              </a:rPr>
            </a:br>
            <a:r>
              <a:rPr kumimoji="0" lang="en-US" sz="1400" b="0" i="0" u="none" strike="noStrike" kern="1200" cap="none" spc="0" normalizeH="0" baseline="0" noProof="0" dirty="0">
                <a:ln>
                  <a:noFill/>
                </a:ln>
                <a:solidFill>
                  <a:srgbClr val="000000"/>
                </a:solidFill>
                <a:effectLst/>
                <a:uLnTx/>
                <a:uFillTx/>
                <a:latin typeface="Arial"/>
                <a:ea typeface="+mn-ea"/>
                <a:cs typeface="+mn-cs"/>
              </a:rPr>
              <a:t>of our competitors and living into our brand promise.</a:t>
            </a:r>
          </a:p>
        </p:txBody>
      </p:sp>
      <p:grpSp>
        <p:nvGrpSpPr>
          <p:cNvPr id="4" name="Group 3">
            <a:extLst>
              <a:ext uri="{FF2B5EF4-FFF2-40B4-BE49-F238E27FC236}">
                <a16:creationId xmlns:a16="http://schemas.microsoft.com/office/drawing/2014/main" id="{25FDB6D4-FBE5-4D56-8E90-D6DBF999CBB5}"/>
              </a:ext>
            </a:extLst>
          </p:cNvPr>
          <p:cNvGrpSpPr/>
          <p:nvPr/>
        </p:nvGrpSpPr>
        <p:grpSpPr>
          <a:xfrm>
            <a:off x="4585684" y="3268694"/>
            <a:ext cx="3075878" cy="2062188"/>
            <a:chOff x="1397954" y="1215707"/>
            <a:chExt cx="3075878" cy="2062188"/>
          </a:xfrm>
        </p:grpSpPr>
        <p:sp>
          <p:nvSpPr>
            <p:cNvPr id="45" name="Rectangle 44">
              <a:extLst>
                <a:ext uri="{FF2B5EF4-FFF2-40B4-BE49-F238E27FC236}">
                  <a16:creationId xmlns:a16="http://schemas.microsoft.com/office/drawing/2014/main" id="{12A8B3AC-B247-4AAD-A150-9B7386B77BE1}"/>
                </a:ext>
              </a:extLst>
            </p:cNvPr>
            <p:cNvSpPr/>
            <p:nvPr/>
          </p:nvSpPr>
          <p:spPr>
            <a:xfrm>
              <a:off x="1456312" y="1357655"/>
              <a:ext cx="3017520" cy="1920240"/>
            </a:xfrm>
            <a:prstGeom prst="rect">
              <a:avLst/>
            </a:prstGeom>
            <a:noFill/>
            <a:ln w="28575">
              <a:solidFill>
                <a:srgbClr val="141B4D"/>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sp>
          <p:nvSpPr>
            <p:cNvPr id="49" name="TextBox 48">
              <a:extLst>
                <a:ext uri="{FF2B5EF4-FFF2-40B4-BE49-F238E27FC236}">
                  <a16:creationId xmlns:a16="http://schemas.microsoft.com/office/drawing/2014/main" id="{E6EBE6A5-AE73-468B-B88D-CCD40708376D}"/>
                </a:ext>
              </a:extLst>
            </p:cNvPr>
            <p:cNvSpPr txBox="1"/>
            <p:nvPr/>
          </p:nvSpPr>
          <p:spPr>
            <a:xfrm>
              <a:off x="2289144" y="1357655"/>
              <a:ext cx="2184687" cy="505904"/>
            </a:xfrm>
            <a:prstGeom prst="rect">
              <a:avLst/>
            </a:prstGeom>
            <a:solidFill>
              <a:srgbClr val="141B4D"/>
            </a:solidFill>
          </p:spPr>
          <p:txBody>
            <a:bodyPr wrap="square" lIns="0" tIns="0" rIns="0" bIns="0" rtlCol="0" anchor="ctr">
              <a:noAutofit/>
            </a:bodyPr>
            <a:lstStyle/>
            <a:p>
              <a:pPr marL="0" marR="0" lvl="0" indent="0" algn="ctr" defTabSz="457200" rtl="0" eaLnBrk="1" fontAlgn="auto" latinLnBrk="0" hangingPunct="1">
                <a:lnSpc>
                  <a:spcPct val="112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a:ea typeface="+mn-ea"/>
                  <a:cs typeface="+mn-cs"/>
                </a:rPr>
                <a:t>Modernized systems to deliver digital at scale</a:t>
              </a:r>
            </a:p>
          </p:txBody>
        </p:sp>
        <p:pic>
          <p:nvPicPr>
            <p:cNvPr id="53" name="Picture 52">
              <a:extLst>
                <a:ext uri="{FF2B5EF4-FFF2-40B4-BE49-F238E27FC236}">
                  <a16:creationId xmlns:a16="http://schemas.microsoft.com/office/drawing/2014/main" id="{4A20C34B-7451-4492-841E-21E0B7BC2A2C}"/>
                </a:ext>
              </a:extLst>
            </p:cNvPr>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1397954" y="1215707"/>
              <a:ext cx="777240" cy="777240"/>
            </a:xfrm>
            <a:prstGeom prst="rect">
              <a:avLst/>
            </a:prstGeom>
          </p:spPr>
        </p:pic>
      </p:grpSp>
      <p:sp>
        <p:nvSpPr>
          <p:cNvPr id="48" name="Rectangle 47">
            <a:extLst>
              <a:ext uri="{FF2B5EF4-FFF2-40B4-BE49-F238E27FC236}">
                <a16:creationId xmlns:a16="http://schemas.microsoft.com/office/drawing/2014/main" id="{000D4FD7-A340-4667-9506-AA6B7361E626}"/>
              </a:ext>
            </a:extLst>
          </p:cNvPr>
          <p:cNvSpPr/>
          <p:nvPr/>
        </p:nvSpPr>
        <p:spPr>
          <a:xfrm>
            <a:off x="1473730" y="3410642"/>
            <a:ext cx="3017520" cy="1920240"/>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sp>
        <p:nvSpPr>
          <p:cNvPr id="52" name="TextBox 51">
            <a:extLst>
              <a:ext uri="{FF2B5EF4-FFF2-40B4-BE49-F238E27FC236}">
                <a16:creationId xmlns:a16="http://schemas.microsoft.com/office/drawing/2014/main" id="{EED28309-3048-40FF-A368-B1E66ED18730}"/>
              </a:ext>
            </a:extLst>
          </p:cNvPr>
          <p:cNvSpPr txBox="1"/>
          <p:nvPr/>
        </p:nvSpPr>
        <p:spPr>
          <a:xfrm>
            <a:off x="2285886" y="3410642"/>
            <a:ext cx="2205364" cy="494892"/>
          </a:xfrm>
          <a:prstGeom prst="rect">
            <a:avLst/>
          </a:prstGeom>
          <a:solidFill>
            <a:schemeClr val="bg1">
              <a:lumMod val="50000"/>
            </a:schemeClr>
          </a:solidFill>
        </p:spPr>
        <p:txBody>
          <a:bodyPr wrap="square" lIns="0" tIns="0" rIns="0" bIns="0" rtlCol="0" anchor="ctr">
            <a:noAutofit/>
          </a:bodyPr>
          <a:lstStyle/>
          <a:p>
            <a:pPr marL="0" marR="0" lvl="0" indent="0" algn="ctr" defTabSz="457200" rtl="0" eaLnBrk="1" fontAlgn="auto" latinLnBrk="0" hangingPunct="1">
              <a:lnSpc>
                <a:spcPct val="112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a:ea typeface="+mn-ea"/>
                <a:cs typeface="+mn-cs"/>
              </a:rPr>
              <a:t>Partnership-focused                         business strategies</a:t>
            </a:r>
          </a:p>
        </p:txBody>
      </p:sp>
      <p:grpSp>
        <p:nvGrpSpPr>
          <p:cNvPr id="54" name="Group 53">
            <a:extLst>
              <a:ext uri="{FF2B5EF4-FFF2-40B4-BE49-F238E27FC236}">
                <a16:creationId xmlns:a16="http://schemas.microsoft.com/office/drawing/2014/main" id="{90808CE2-622F-4BEF-98D6-FA4189FD2318}"/>
              </a:ext>
            </a:extLst>
          </p:cNvPr>
          <p:cNvGrpSpPr/>
          <p:nvPr/>
        </p:nvGrpSpPr>
        <p:grpSpPr>
          <a:xfrm>
            <a:off x="1599216" y="3312746"/>
            <a:ext cx="731520" cy="548640"/>
            <a:chOff x="-2940050" y="1871663"/>
            <a:chExt cx="750887" cy="569913"/>
          </a:xfrm>
          <a:solidFill>
            <a:schemeClr val="bg1"/>
          </a:solidFill>
        </p:grpSpPr>
        <p:sp>
          <p:nvSpPr>
            <p:cNvPr id="55" name="Rectangle 5">
              <a:extLst>
                <a:ext uri="{FF2B5EF4-FFF2-40B4-BE49-F238E27FC236}">
                  <a16:creationId xmlns:a16="http://schemas.microsoft.com/office/drawing/2014/main" id="{9AA7D50F-C873-40E8-9E90-7A89582DD659}"/>
                </a:ext>
              </a:extLst>
            </p:cNvPr>
            <p:cNvSpPr>
              <a:spLocks noChangeArrowheads="1"/>
            </p:cNvSpPr>
            <p:nvPr/>
          </p:nvSpPr>
          <p:spPr bwMode="auto">
            <a:xfrm>
              <a:off x="-2416175" y="1871663"/>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B5C"/>
                </a:solidFill>
                <a:effectLst/>
                <a:uLnTx/>
                <a:uFillTx/>
                <a:latin typeface="Arial"/>
                <a:ea typeface="+mn-ea"/>
                <a:cs typeface="+mn-cs"/>
              </a:endParaRPr>
            </a:p>
          </p:txBody>
        </p:sp>
        <p:sp>
          <p:nvSpPr>
            <p:cNvPr id="56" name="Line 6">
              <a:extLst>
                <a:ext uri="{FF2B5EF4-FFF2-40B4-BE49-F238E27FC236}">
                  <a16:creationId xmlns:a16="http://schemas.microsoft.com/office/drawing/2014/main" id="{C60091C5-AC26-4A94-8DE5-B5E4F3294A1F}"/>
                </a:ext>
              </a:extLst>
            </p:cNvPr>
            <p:cNvSpPr>
              <a:spLocks noChangeShapeType="1"/>
            </p:cNvSpPr>
            <p:nvPr/>
          </p:nvSpPr>
          <p:spPr bwMode="auto">
            <a:xfrm>
              <a:off x="-2716213" y="223202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B5C"/>
                </a:solidFill>
                <a:effectLst/>
                <a:uLnTx/>
                <a:uFillTx/>
                <a:latin typeface="Arial"/>
                <a:ea typeface="+mn-ea"/>
                <a:cs typeface="+mn-cs"/>
              </a:endParaRPr>
            </a:p>
          </p:txBody>
        </p:sp>
        <p:sp>
          <p:nvSpPr>
            <p:cNvPr id="57" name="Line 7">
              <a:extLst>
                <a:ext uri="{FF2B5EF4-FFF2-40B4-BE49-F238E27FC236}">
                  <a16:creationId xmlns:a16="http://schemas.microsoft.com/office/drawing/2014/main" id="{96ED9C0F-E97B-4CD1-BB81-33A9FBC2F8AC}"/>
                </a:ext>
              </a:extLst>
            </p:cNvPr>
            <p:cNvSpPr>
              <a:spLocks noChangeShapeType="1"/>
            </p:cNvSpPr>
            <p:nvPr/>
          </p:nvSpPr>
          <p:spPr bwMode="auto">
            <a:xfrm>
              <a:off x="-2716213" y="223202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B5C"/>
                </a:solidFill>
                <a:effectLst/>
                <a:uLnTx/>
                <a:uFillTx/>
                <a:latin typeface="Arial"/>
                <a:ea typeface="+mn-ea"/>
                <a:cs typeface="+mn-cs"/>
              </a:endParaRPr>
            </a:p>
          </p:txBody>
        </p:sp>
        <p:sp>
          <p:nvSpPr>
            <p:cNvPr id="58" name="Freeform 23">
              <a:extLst>
                <a:ext uri="{FF2B5EF4-FFF2-40B4-BE49-F238E27FC236}">
                  <a16:creationId xmlns:a16="http://schemas.microsoft.com/office/drawing/2014/main" id="{86A7BA49-C227-4F84-B984-9652CEBEFB1E}"/>
                </a:ext>
              </a:extLst>
            </p:cNvPr>
            <p:cNvSpPr>
              <a:spLocks/>
            </p:cNvSpPr>
            <p:nvPr/>
          </p:nvSpPr>
          <p:spPr bwMode="auto">
            <a:xfrm>
              <a:off x="-2813050" y="2286001"/>
              <a:ext cx="46038" cy="98425"/>
            </a:xfrm>
            <a:custGeom>
              <a:avLst/>
              <a:gdLst>
                <a:gd name="T0" fmla="*/ 5 w 13"/>
                <a:gd name="T1" fmla="*/ 1 h 27"/>
                <a:gd name="T2" fmla="*/ 0 w 13"/>
                <a:gd name="T3" fmla="*/ 8 h 27"/>
                <a:gd name="T4" fmla="*/ 4 w 13"/>
                <a:gd name="T5" fmla="*/ 25 h 27"/>
                <a:gd name="T6" fmla="*/ 11 w 13"/>
                <a:gd name="T7" fmla="*/ 26 h 27"/>
                <a:gd name="T8" fmla="*/ 12 w 13"/>
                <a:gd name="T9" fmla="*/ 14 h 27"/>
                <a:gd name="T10" fmla="*/ 5 w 13"/>
                <a:gd name="T11" fmla="*/ 1 h 27"/>
              </a:gdLst>
              <a:ahLst/>
              <a:cxnLst>
                <a:cxn ang="0">
                  <a:pos x="T0" y="T1"/>
                </a:cxn>
                <a:cxn ang="0">
                  <a:pos x="T2" y="T3"/>
                </a:cxn>
                <a:cxn ang="0">
                  <a:pos x="T4" y="T5"/>
                </a:cxn>
                <a:cxn ang="0">
                  <a:pos x="T6" y="T7"/>
                </a:cxn>
                <a:cxn ang="0">
                  <a:pos x="T8" y="T9"/>
                </a:cxn>
                <a:cxn ang="0">
                  <a:pos x="T10" y="T11"/>
                </a:cxn>
              </a:cxnLst>
              <a:rect l="0" t="0" r="r" b="b"/>
              <a:pathLst>
                <a:path w="13" h="27">
                  <a:moveTo>
                    <a:pt x="5" y="1"/>
                  </a:moveTo>
                  <a:cubicBezTo>
                    <a:pt x="3" y="2"/>
                    <a:pt x="0" y="4"/>
                    <a:pt x="0" y="8"/>
                  </a:cubicBezTo>
                  <a:cubicBezTo>
                    <a:pt x="0" y="13"/>
                    <a:pt x="2" y="23"/>
                    <a:pt x="4" y="25"/>
                  </a:cubicBezTo>
                  <a:cubicBezTo>
                    <a:pt x="6" y="27"/>
                    <a:pt x="9" y="27"/>
                    <a:pt x="11" y="26"/>
                  </a:cubicBezTo>
                  <a:cubicBezTo>
                    <a:pt x="13" y="24"/>
                    <a:pt x="13" y="23"/>
                    <a:pt x="12" y="14"/>
                  </a:cubicBezTo>
                  <a:cubicBezTo>
                    <a:pt x="12" y="5"/>
                    <a:pt x="11"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B5C"/>
                </a:solidFill>
                <a:effectLst/>
                <a:uLnTx/>
                <a:uFillTx/>
                <a:latin typeface="Arial"/>
                <a:ea typeface="+mn-ea"/>
                <a:cs typeface="+mn-cs"/>
              </a:endParaRPr>
            </a:p>
          </p:txBody>
        </p:sp>
        <p:sp>
          <p:nvSpPr>
            <p:cNvPr id="59" name="Freeform 24">
              <a:extLst>
                <a:ext uri="{FF2B5EF4-FFF2-40B4-BE49-F238E27FC236}">
                  <a16:creationId xmlns:a16="http://schemas.microsoft.com/office/drawing/2014/main" id="{8D4127BE-5D31-44EA-A6B3-3CF116D0ED17}"/>
                </a:ext>
              </a:extLst>
            </p:cNvPr>
            <p:cNvSpPr>
              <a:spLocks/>
            </p:cNvSpPr>
            <p:nvPr/>
          </p:nvSpPr>
          <p:spPr bwMode="auto">
            <a:xfrm>
              <a:off x="-2654300" y="2330451"/>
              <a:ext cx="65088" cy="111125"/>
            </a:xfrm>
            <a:custGeom>
              <a:avLst/>
              <a:gdLst>
                <a:gd name="T0" fmla="*/ 12 w 18"/>
                <a:gd name="T1" fmla="*/ 0 h 31"/>
                <a:gd name="T2" fmla="*/ 4 w 18"/>
                <a:gd name="T3" fmla="*/ 4 h 31"/>
                <a:gd name="T4" fmla="*/ 1 w 18"/>
                <a:gd name="T5" fmla="*/ 24 h 31"/>
                <a:gd name="T6" fmla="*/ 11 w 18"/>
                <a:gd name="T7" fmla="*/ 28 h 31"/>
                <a:gd name="T8" fmla="*/ 17 w 18"/>
                <a:gd name="T9" fmla="*/ 15 h 31"/>
                <a:gd name="T10" fmla="*/ 12 w 18"/>
                <a:gd name="T11" fmla="*/ 0 h 31"/>
              </a:gdLst>
              <a:ahLst/>
              <a:cxnLst>
                <a:cxn ang="0">
                  <a:pos x="T0" y="T1"/>
                </a:cxn>
                <a:cxn ang="0">
                  <a:pos x="T2" y="T3"/>
                </a:cxn>
                <a:cxn ang="0">
                  <a:pos x="T4" y="T5"/>
                </a:cxn>
                <a:cxn ang="0">
                  <a:pos x="T6" y="T7"/>
                </a:cxn>
                <a:cxn ang="0">
                  <a:pos x="T8" y="T9"/>
                </a:cxn>
                <a:cxn ang="0">
                  <a:pos x="T10" y="T11"/>
                </a:cxn>
              </a:cxnLst>
              <a:rect l="0" t="0" r="r" b="b"/>
              <a:pathLst>
                <a:path w="18" h="31">
                  <a:moveTo>
                    <a:pt x="12" y="0"/>
                  </a:moveTo>
                  <a:cubicBezTo>
                    <a:pt x="10" y="0"/>
                    <a:pt x="6" y="0"/>
                    <a:pt x="4" y="4"/>
                  </a:cubicBezTo>
                  <a:cubicBezTo>
                    <a:pt x="2" y="9"/>
                    <a:pt x="0" y="22"/>
                    <a:pt x="1" y="24"/>
                  </a:cubicBezTo>
                  <a:cubicBezTo>
                    <a:pt x="2" y="27"/>
                    <a:pt x="7" y="31"/>
                    <a:pt x="11" y="28"/>
                  </a:cubicBezTo>
                  <a:cubicBezTo>
                    <a:pt x="16" y="25"/>
                    <a:pt x="16" y="20"/>
                    <a:pt x="17" y="15"/>
                  </a:cubicBezTo>
                  <a:cubicBezTo>
                    <a:pt x="18" y="5"/>
                    <a:pt x="18" y="2"/>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B5C"/>
                </a:solidFill>
                <a:effectLst/>
                <a:uLnTx/>
                <a:uFillTx/>
                <a:latin typeface="Arial"/>
                <a:ea typeface="+mn-ea"/>
                <a:cs typeface="+mn-cs"/>
              </a:endParaRPr>
            </a:p>
          </p:txBody>
        </p:sp>
        <p:sp>
          <p:nvSpPr>
            <p:cNvPr id="60" name="Freeform 25">
              <a:extLst>
                <a:ext uri="{FF2B5EF4-FFF2-40B4-BE49-F238E27FC236}">
                  <a16:creationId xmlns:a16="http://schemas.microsoft.com/office/drawing/2014/main" id="{4E858113-8068-4180-B4A8-CF869AD21D9D}"/>
                </a:ext>
              </a:extLst>
            </p:cNvPr>
            <p:cNvSpPr>
              <a:spLocks/>
            </p:cNvSpPr>
            <p:nvPr/>
          </p:nvSpPr>
          <p:spPr bwMode="auto">
            <a:xfrm>
              <a:off x="-2763838" y="2290763"/>
              <a:ext cx="55563" cy="107950"/>
            </a:xfrm>
            <a:custGeom>
              <a:avLst/>
              <a:gdLst>
                <a:gd name="T0" fmla="*/ 9 w 15"/>
                <a:gd name="T1" fmla="*/ 0 h 30"/>
                <a:gd name="T2" fmla="*/ 1 w 15"/>
                <a:gd name="T3" fmla="*/ 6 h 30"/>
                <a:gd name="T4" fmla="*/ 2 w 15"/>
                <a:gd name="T5" fmla="*/ 27 h 30"/>
                <a:gd name="T6" fmla="*/ 9 w 15"/>
                <a:gd name="T7" fmla="*/ 29 h 30"/>
                <a:gd name="T8" fmla="*/ 14 w 15"/>
                <a:gd name="T9" fmla="*/ 15 h 30"/>
                <a:gd name="T10" fmla="*/ 9 w 15"/>
                <a:gd name="T11" fmla="*/ 0 h 30"/>
              </a:gdLst>
              <a:ahLst/>
              <a:cxnLst>
                <a:cxn ang="0">
                  <a:pos x="T0" y="T1"/>
                </a:cxn>
                <a:cxn ang="0">
                  <a:pos x="T2" y="T3"/>
                </a:cxn>
                <a:cxn ang="0">
                  <a:pos x="T4" y="T5"/>
                </a:cxn>
                <a:cxn ang="0">
                  <a:pos x="T6" y="T7"/>
                </a:cxn>
                <a:cxn ang="0">
                  <a:pos x="T8" y="T9"/>
                </a:cxn>
                <a:cxn ang="0">
                  <a:pos x="T10" y="T11"/>
                </a:cxn>
              </a:cxnLst>
              <a:rect l="0" t="0" r="r" b="b"/>
              <a:pathLst>
                <a:path w="15" h="30">
                  <a:moveTo>
                    <a:pt x="9" y="0"/>
                  </a:moveTo>
                  <a:cubicBezTo>
                    <a:pt x="7" y="1"/>
                    <a:pt x="3" y="0"/>
                    <a:pt x="1" y="6"/>
                  </a:cubicBezTo>
                  <a:cubicBezTo>
                    <a:pt x="0" y="11"/>
                    <a:pt x="0" y="24"/>
                    <a:pt x="2" y="27"/>
                  </a:cubicBezTo>
                  <a:cubicBezTo>
                    <a:pt x="3" y="29"/>
                    <a:pt x="7" y="30"/>
                    <a:pt x="9" y="29"/>
                  </a:cubicBezTo>
                  <a:cubicBezTo>
                    <a:pt x="11" y="27"/>
                    <a:pt x="13" y="25"/>
                    <a:pt x="14" y="15"/>
                  </a:cubicBezTo>
                  <a:cubicBezTo>
                    <a:pt x="15" y="5"/>
                    <a:pt x="14" y="1"/>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B5C"/>
                </a:solidFill>
                <a:effectLst/>
                <a:uLnTx/>
                <a:uFillTx/>
                <a:latin typeface="Arial"/>
                <a:ea typeface="+mn-ea"/>
                <a:cs typeface="+mn-cs"/>
              </a:endParaRPr>
            </a:p>
          </p:txBody>
        </p:sp>
        <p:sp>
          <p:nvSpPr>
            <p:cNvPr id="61" name="Freeform 26">
              <a:extLst>
                <a:ext uri="{FF2B5EF4-FFF2-40B4-BE49-F238E27FC236}">
                  <a16:creationId xmlns:a16="http://schemas.microsoft.com/office/drawing/2014/main" id="{E7E77953-83AF-414D-974C-9E8001DE3982}"/>
                </a:ext>
              </a:extLst>
            </p:cNvPr>
            <p:cNvSpPr>
              <a:spLocks/>
            </p:cNvSpPr>
            <p:nvPr/>
          </p:nvSpPr>
          <p:spPr bwMode="auto">
            <a:xfrm>
              <a:off x="-2713038" y="2293938"/>
              <a:ext cx="69850" cy="122238"/>
            </a:xfrm>
            <a:custGeom>
              <a:avLst/>
              <a:gdLst>
                <a:gd name="T0" fmla="*/ 13 w 19"/>
                <a:gd name="T1" fmla="*/ 1 h 34"/>
                <a:gd name="T2" fmla="*/ 4 w 19"/>
                <a:gd name="T3" fmla="*/ 5 h 34"/>
                <a:gd name="T4" fmla="*/ 1 w 19"/>
                <a:gd name="T5" fmla="*/ 30 h 34"/>
                <a:gd name="T6" fmla="*/ 10 w 19"/>
                <a:gd name="T7" fmla="*/ 33 h 34"/>
                <a:gd name="T8" fmla="*/ 17 w 19"/>
                <a:gd name="T9" fmla="*/ 16 h 34"/>
                <a:gd name="T10" fmla="*/ 13 w 19"/>
                <a:gd name="T11" fmla="*/ 1 h 34"/>
              </a:gdLst>
              <a:ahLst/>
              <a:cxnLst>
                <a:cxn ang="0">
                  <a:pos x="T0" y="T1"/>
                </a:cxn>
                <a:cxn ang="0">
                  <a:pos x="T2" y="T3"/>
                </a:cxn>
                <a:cxn ang="0">
                  <a:pos x="T4" y="T5"/>
                </a:cxn>
                <a:cxn ang="0">
                  <a:pos x="T6" y="T7"/>
                </a:cxn>
                <a:cxn ang="0">
                  <a:pos x="T8" y="T9"/>
                </a:cxn>
                <a:cxn ang="0">
                  <a:pos x="T10" y="T11"/>
                </a:cxn>
              </a:cxnLst>
              <a:rect l="0" t="0" r="r" b="b"/>
              <a:pathLst>
                <a:path w="19" h="34">
                  <a:moveTo>
                    <a:pt x="13" y="1"/>
                  </a:moveTo>
                  <a:cubicBezTo>
                    <a:pt x="11" y="1"/>
                    <a:pt x="6" y="0"/>
                    <a:pt x="4" y="5"/>
                  </a:cubicBezTo>
                  <a:cubicBezTo>
                    <a:pt x="2" y="10"/>
                    <a:pt x="0" y="25"/>
                    <a:pt x="1" y="30"/>
                  </a:cubicBezTo>
                  <a:cubicBezTo>
                    <a:pt x="3" y="34"/>
                    <a:pt x="8" y="34"/>
                    <a:pt x="10" y="33"/>
                  </a:cubicBezTo>
                  <a:cubicBezTo>
                    <a:pt x="12" y="32"/>
                    <a:pt x="15" y="26"/>
                    <a:pt x="17" y="16"/>
                  </a:cubicBezTo>
                  <a:cubicBezTo>
                    <a:pt x="19" y="6"/>
                    <a:pt x="18" y="2"/>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B5C"/>
                </a:solidFill>
                <a:effectLst/>
                <a:uLnTx/>
                <a:uFillTx/>
                <a:latin typeface="Arial"/>
                <a:ea typeface="+mn-ea"/>
                <a:cs typeface="+mn-cs"/>
              </a:endParaRPr>
            </a:p>
          </p:txBody>
        </p:sp>
        <p:sp>
          <p:nvSpPr>
            <p:cNvPr id="62" name="Freeform 27">
              <a:extLst>
                <a:ext uri="{FF2B5EF4-FFF2-40B4-BE49-F238E27FC236}">
                  <a16:creationId xmlns:a16="http://schemas.microsoft.com/office/drawing/2014/main" id="{C3299F5F-05E7-41F4-827A-93BCF00293DA}"/>
                </a:ext>
              </a:extLst>
            </p:cNvPr>
            <p:cNvSpPr>
              <a:spLocks/>
            </p:cNvSpPr>
            <p:nvPr/>
          </p:nvSpPr>
          <p:spPr bwMode="auto">
            <a:xfrm>
              <a:off x="-2940050" y="2030413"/>
              <a:ext cx="127000" cy="280988"/>
            </a:xfrm>
            <a:custGeom>
              <a:avLst/>
              <a:gdLst>
                <a:gd name="T0" fmla="*/ 25 w 80"/>
                <a:gd name="T1" fmla="*/ 0 h 177"/>
                <a:gd name="T2" fmla="*/ 0 w 80"/>
                <a:gd name="T3" fmla="*/ 166 h 177"/>
                <a:gd name="T4" fmla="*/ 55 w 80"/>
                <a:gd name="T5" fmla="*/ 177 h 177"/>
                <a:gd name="T6" fmla="*/ 80 w 80"/>
                <a:gd name="T7" fmla="*/ 9 h 177"/>
                <a:gd name="T8" fmla="*/ 25 w 80"/>
                <a:gd name="T9" fmla="*/ 0 h 177"/>
              </a:gdLst>
              <a:ahLst/>
              <a:cxnLst>
                <a:cxn ang="0">
                  <a:pos x="T0" y="T1"/>
                </a:cxn>
                <a:cxn ang="0">
                  <a:pos x="T2" y="T3"/>
                </a:cxn>
                <a:cxn ang="0">
                  <a:pos x="T4" y="T5"/>
                </a:cxn>
                <a:cxn ang="0">
                  <a:pos x="T6" y="T7"/>
                </a:cxn>
                <a:cxn ang="0">
                  <a:pos x="T8" y="T9"/>
                </a:cxn>
              </a:cxnLst>
              <a:rect l="0" t="0" r="r" b="b"/>
              <a:pathLst>
                <a:path w="80" h="177">
                  <a:moveTo>
                    <a:pt x="25" y="0"/>
                  </a:moveTo>
                  <a:lnTo>
                    <a:pt x="0" y="166"/>
                  </a:lnTo>
                  <a:lnTo>
                    <a:pt x="55" y="177"/>
                  </a:lnTo>
                  <a:lnTo>
                    <a:pt x="80" y="9"/>
                  </a:lnTo>
                  <a:lnTo>
                    <a:pt x="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B5C"/>
                </a:solidFill>
                <a:effectLst/>
                <a:uLnTx/>
                <a:uFillTx/>
                <a:latin typeface="Arial"/>
                <a:ea typeface="+mn-ea"/>
                <a:cs typeface="+mn-cs"/>
              </a:endParaRPr>
            </a:p>
          </p:txBody>
        </p:sp>
        <p:sp>
          <p:nvSpPr>
            <p:cNvPr id="63" name="Freeform 28">
              <a:extLst>
                <a:ext uri="{FF2B5EF4-FFF2-40B4-BE49-F238E27FC236}">
                  <a16:creationId xmlns:a16="http://schemas.microsoft.com/office/drawing/2014/main" id="{35ED6C5C-2ADA-4966-B303-1AFB1D9B7CB4}"/>
                </a:ext>
              </a:extLst>
            </p:cNvPr>
            <p:cNvSpPr>
              <a:spLocks/>
            </p:cNvSpPr>
            <p:nvPr/>
          </p:nvSpPr>
          <p:spPr bwMode="auto">
            <a:xfrm>
              <a:off x="-2787650" y="2030413"/>
              <a:ext cx="482600" cy="241300"/>
            </a:xfrm>
            <a:custGeom>
              <a:avLst/>
              <a:gdLst>
                <a:gd name="T0" fmla="*/ 103 w 134"/>
                <a:gd name="T1" fmla="*/ 21 h 67"/>
                <a:gd name="T2" fmla="*/ 46 w 134"/>
                <a:gd name="T3" fmla="*/ 1 h 67"/>
                <a:gd name="T4" fmla="*/ 8 w 134"/>
                <a:gd name="T5" fmla="*/ 24 h 67"/>
                <a:gd name="T6" fmla="*/ 21 w 134"/>
                <a:gd name="T7" fmla="*/ 37 h 67"/>
                <a:gd name="T8" fmla="*/ 51 w 134"/>
                <a:gd name="T9" fmla="*/ 20 h 67"/>
                <a:gd name="T10" fmla="*/ 67 w 134"/>
                <a:gd name="T11" fmla="*/ 26 h 67"/>
                <a:gd name="T12" fmla="*/ 130 w 134"/>
                <a:gd name="T13" fmla="*/ 67 h 67"/>
                <a:gd name="T14" fmla="*/ 134 w 134"/>
                <a:gd name="T15" fmla="*/ 67 h 67"/>
                <a:gd name="T16" fmla="*/ 119 w 134"/>
                <a:gd name="T17" fmla="*/ 18 h 67"/>
                <a:gd name="T18" fmla="*/ 103 w 134"/>
                <a:gd name="T19" fmla="*/ 2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67">
                  <a:moveTo>
                    <a:pt x="103" y="21"/>
                  </a:moveTo>
                  <a:cubicBezTo>
                    <a:pt x="103" y="21"/>
                    <a:pt x="54" y="0"/>
                    <a:pt x="46" y="1"/>
                  </a:cubicBezTo>
                  <a:cubicBezTo>
                    <a:pt x="39" y="1"/>
                    <a:pt x="17" y="17"/>
                    <a:pt x="8" y="24"/>
                  </a:cubicBezTo>
                  <a:cubicBezTo>
                    <a:pt x="0" y="31"/>
                    <a:pt x="12" y="42"/>
                    <a:pt x="21" y="37"/>
                  </a:cubicBezTo>
                  <a:cubicBezTo>
                    <a:pt x="31" y="33"/>
                    <a:pt x="49" y="20"/>
                    <a:pt x="51" y="20"/>
                  </a:cubicBezTo>
                  <a:cubicBezTo>
                    <a:pt x="53" y="20"/>
                    <a:pt x="58" y="21"/>
                    <a:pt x="67" y="26"/>
                  </a:cubicBezTo>
                  <a:cubicBezTo>
                    <a:pt x="76" y="31"/>
                    <a:pt x="130" y="67"/>
                    <a:pt x="130" y="67"/>
                  </a:cubicBezTo>
                  <a:cubicBezTo>
                    <a:pt x="134" y="67"/>
                    <a:pt x="134" y="67"/>
                    <a:pt x="134" y="67"/>
                  </a:cubicBezTo>
                  <a:cubicBezTo>
                    <a:pt x="119" y="18"/>
                    <a:pt x="119" y="18"/>
                    <a:pt x="119" y="18"/>
                  </a:cubicBezTo>
                  <a:cubicBezTo>
                    <a:pt x="114" y="19"/>
                    <a:pt x="106" y="21"/>
                    <a:pt x="10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B5C"/>
                </a:solidFill>
                <a:effectLst/>
                <a:uLnTx/>
                <a:uFillTx/>
                <a:latin typeface="Arial"/>
                <a:ea typeface="+mn-ea"/>
                <a:cs typeface="+mn-cs"/>
              </a:endParaRPr>
            </a:p>
          </p:txBody>
        </p:sp>
        <p:sp>
          <p:nvSpPr>
            <p:cNvPr id="64" name="Freeform 29">
              <a:extLst>
                <a:ext uri="{FF2B5EF4-FFF2-40B4-BE49-F238E27FC236}">
                  <a16:creationId xmlns:a16="http://schemas.microsoft.com/office/drawing/2014/main" id="{2CE2206F-2CDB-4B03-AFE8-C35E4D0DA34B}"/>
                </a:ext>
              </a:extLst>
            </p:cNvPr>
            <p:cNvSpPr>
              <a:spLocks/>
            </p:cNvSpPr>
            <p:nvPr/>
          </p:nvSpPr>
          <p:spPr bwMode="auto">
            <a:xfrm>
              <a:off x="-2351088" y="2027238"/>
              <a:ext cx="161925" cy="284163"/>
            </a:xfrm>
            <a:custGeom>
              <a:avLst/>
              <a:gdLst>
                <a:gd name="T0" fmla="*/ 52 w 102"/>
                <a:gd name="T1" fmla="*/ 0 h 179"/>
                <a:gd name="T2" fmla="*/ 0 w 102"/>
                <a:gd name="T3" fmla="*/ 18 h 179"/>
                <a:gd name="T4" fmla="*/ 50 w 102"/>
                <a:gd name="T5" fmla="*/ 179 h 179"/>
                <a:gd name="T6" fmla="*/ 102 w 102"/>
                <a:gd name="T7" fmla="*/ 161 h 179"/>
                <a:gd name="T8" fmla="*/ 52 w 102"/>
                <a:gd name="T9" fmla="*/ 0 h 179"/>
              </a:gdLst>
              <a:ahLst/>
              <a:cxnLst>
                <a:cxn ang="0">
                  <a:pos x="T0" y="T1"/>
                </a:cxn>
                <a:cxn ang="0">
                  <a:pos x="T2" y="T3"/>
                </a:cxn>
                <a:cxn ang="0">
                  <a:pos x="T4" y="T5"/>
                </a:cxn>
                <a:cxn ang="0">
                  <a:pos x="T6" y="T7"/>
                </a:cxn>
                <a:cxn ang="0">
                  <a:pos x="T8" y="T9"/>
                </a:cxn>
              </a:cxnLst>
              <a:rect l="0" t="0" r="r" b="b"/>
              <a:pathLst>
                <a:path w="102" h="179">
                  <a:moveTo>
                    <a:pt x="52" y="0"/>
                  </a:moveTo>
                  <a:lnTo>
                    <a:pt x="0" y="18"/>
                  </a:lnTo>
                  <a:lnTo>
                    <a:pt x="50" y="179"/>
                  </a:lnTo>
                  <a:lnTo>
                    <a:pt x="102" y="161"/>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B5C"/>
                </a:solidFill>
                <a:effectLst/>
                <a:uLnTx/>
                <a:uFillTx/>
                <a:latin typeface="Arial"/>
                <a:ea typeface="+mn-ea"/>
                <a:cs typeface="+mn-cs"/>
              </a:endParaRPr>
            </a:p>
          </p:txBody>
        </p:sp>
        <p:sp>
          <p:nvSpPr>
            <p:cNvPr id="65" name="Freeform 30">
              <a:extLst>
                <a:ext uri="{FF2B5EF4-FFF2-40B4-BE49-F238E27FC236}">
                  <a16:creationId xmlns:a16="http://schemas.microsoft.com/office/drawing/2014/main" id="{97A217D3-B0EC-4BBB-B9F5-45429D96200F}"/>
                </a:ext>
              </a:extLst>
            </p:cNvPr>
            <p:cNvSpPr>
              <a:spLocks/>
            </p:cNvSpPr>
            <p:nvPr/>
          </p:nvSpPr>
          <p:spPr bwMode="auto">
            <a:xfrm>
              <a:off x="-2827338" y="2066926"/>
              <a:ext cx="533400" cy="374650"/>
            </a:xfrm>
            <a:custGeom>
              <a:avLst/>
              <a:gdLst>
                <a:gd name="T0" fmla="*/ 138 w 148"/>
                <a:gd name="T1" fmla="*/ 60 h 104"/>
                <a:gd name="T2" fmla="*/ 134 w 148"/>
                <a:gd name="T3" fmla="*/ 57 h 104"/>
                <a:gd name="T4" fmla="*/ 76 w 148"/>
                <a:gd name="T5" fmla="*/ 21 h 104"/>
                <a:gd name="T6" fmla="*/ 61 w 148"/>
                <a:gd name="T7" fmla="*/ 16 h 104"/>
                <a:gd name="T8" fmla="*/ 30 w 148"/>
                <a:gd name="T9" fmla="*/ 32 h 104"/>
                <a:gd name="T10" fmla="*/ 13 w 148"/>
                <a:gd name="T11" fmla="*/ 16 h 104"/>
                <a:gd name="T12" fmla="*/ 16 w 148"/>
                <a:gd name="T13" fmla="*/ 13 h 104"/>
                <a:gd name="T14" fmla="*/ 30 w 148"/>
                <a:gd name="T15" fmla="*/ 3 h 104"/>
                <a:gd name="T16" fmla="*/ 9 w 148"/>
                <a:gd name="T17" fmla="*/ 2 h 104"/>
                <a:gd name="T18" fmla="*/ 0 w 148"/>
                <a:gd name="T19" fmla="*/ 61 h 104"/>
                <a:gd name="T20" fmla="*/ 4 w 148"/>
                <a:gd name="T21" fmla="*/ 62 h 104"/>
                <a:gd name="T22" fmla="*/ 8 w 148"/>
                <a:gd name="T23" fmla="*/ 59 h 104"/>
                <a:gd name="T24" fmla="*/ 9 w 148"/>
                <a:gd name="T25" fmla="*/ 59 h 104"/>
                <a:gd name="T26" fmla="*/ 9 w 148"/>
                <a:gd name="T27" fmla="*/ 59 h 104"/>
                <a:gd name="T28" fmla="*/ 11 w 148"/>
                <a:gd name="T29" fmla="*/ 59 h 104"/>
                <a:gd name="T30" fmla="*/ 18 w 148"/>
                <a:gd name="T31" fmla="*/ 64 h 104"/>
                <a:gd name="T32" fmla="*/ 26 w 148"/>
                <a:gd name="T33" fmla="*/ 59 h 104"/>
                <a:gd name="T34" fmla="*/ 27 w 148"/>
                <a:gd name="T35" fmla="*/ 59 h 104"/>
                <a:gd name="T36" fmla="*/ 27 w 148"/>
                <a:gd name="T37" fmla="*/ 59 h 104"/>
                <a:gd name="T38" fmla="*/ 27 w 148"/>
                <a:gd name="T39" fmla="*/ 59 h 104"/>
                <a:gd name="T40" fmla="*/ 33 w 148"/>
                <a:gd name="T41" fmla="*/ 62 h 104"/>
                <a:gd name="T42" fmla="*/ 34 w 148"/>
                <a:gd name="T43" fmla="*/ 65 h 104"/>
                <a:gd name="T44" fmla="*/ 43 w 148"/>
                <a:gd name="T45" fmla="*/ 61 h 104"/>
                <a:gd name="T46" fmla="*/ 44 w 148"/>
                <a:gd name="T47" fmla="*/ 61 h 104"/>
                <a:gd name="T48" fmla="*/ 45 w 148"/>
                <a:gd name="T49" fmla="*/ 61 h 104"/>
                <a:gd name="T50" fmla="*/ 45 w 148"/>
                <a:gd name="T51" fmla="*/ 61 h 104"/>
                <a:gd name="T52" fmla="*/ 45 w 148"/>
                <a:gd name="T53" fmla="*/ 61 h 104"/>
                <a:gd name="T54" fmla="*/ 51 w 148"/>
                <a:gd name="T55" fmla="*/ 64 h 104"/>
                <a:gd name="T56" fmla="*/ 53 w 148"/>
                <a:gd name="T57" fmla="*/ 72 h 104"/>
                <a:gd name="T58" fmla="*/ 59 w 148"/>
                <a:gd name="T59" fmla="*/ 70 h 104"/>
                <a:gd name="T60" fmla="*/ 61 w 148"/>
                <a:gd name="T61" fmla="*/ 70 h 104"/>
                <a:gd name="T62" fmla="*/ 61 w 148"/>
                <a:gd name="T63" fmla="*/ 70 h 104"/>
                <a:gd name="T64" fmla="*/ 61 w 148"/>
                <a:gd name="T65" fmla="*/ 70 h 104"/>
                <a:gd name="T66" fmla="*/ 68 w 148"/>
                <a:gd name="T67" fmla="*/ 88 h 104"/>
                <a:gd name="T68" fmla="*/ 67 w 148"/>
                <a:gd name="T69" fmla="*/ 89 h 104"/>
                <a:gd name="T70" fmla="*/ 85 w 148"/>
                <a:gd name="T71" fmla="*/ 99 h 104"/>
                <a:gd name="T72" fmla="*/ 94 w 148"/>
                <a:gd name="T73" fmla="*/ 92 h 104"/>
                <a:gd name="T74" fmla="*/ 82 w 148"/>
                <a:gd name="T75" fmla="*/ 83 h 104"/>
                <a:gd name="T76" fmla="*/ 82 w 148"/>
                <a:gd name="T77" fmla="*/ 81 h 104"/>
                <a:gd name="T78" fmla="*/ 101 w 148"/>
                <a:gd name="T79" fmla="*/ 92 h 104"/>
                <a:gd name="T80" fmla="*/ 111 w 148"/>
                <a:gd name="T81" fmla="*/ 82 h 104"/>
                <a:gd name="T82" fmla="*/ 88 w 148"/>
                <a:gd name="T83" fmla="*/ 68 h 104"/>
                <a:gd name="T84" fmla="*/ 90 w 148"/>
                <a:gd name="T85" fmla="*/ 65 h 104"/>
                <a:gd name="T86" fmla="*/ 116 w 148"/>
                <a:gd name="T87" fmla="*/ 81 h 104"/>
                <a:gd name="T88" fmla="*/ 125 w 148"/>
                <a:gd name="T89" fmla="*/ 72 h 104"/>
                <a:gd name="T90" fmla="*/ 102 w 148"/>
                <a:gd name="T91" fmla="*/ 57 h 104"/>
                <a:gd name="T92" fmla="*/ 104 w 148"/>
                <a:gd name="T93" fmla="*/ 56 h 104"/>
                <a:gd name="T94" fmla="*/ 128 w 148"/>
                <a:gd name="T95" fmla="*/ 71 h 104"/>
                <a:gd name="T96" fmla="*/ 138 w 148"/>
                <a:gd name="T97" fmla="*/ 6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04">
                  <a:moveTo>
                    <a:pt x="138" y="60"/>
                  </a:moveTo>
                  <a:cubicBezTo>
                    <a:pt x="137" y="59"/>
                    <a:pt x="136" y="58"/>
                    <a:pt x="134" y="57"/>
                  </a:cubicBezTo>
                  <a:cubicBezTo>
                    <a:pt x="118" y="47"/>
                    <a:pt x="82" y="25"/>
                    <a:pt x="76" y="21"/>
                  </a:cubicBezTo>
                  <a:cubicBezTo>
                    <a:pt x="67" y="16"/>
                    <a:pt x="63" y="16"/>
                    <a:pt x="61" y="16"/>
                  </a:cubicBezTo>
                  <a:cubicBezTo>
                    <a:pt x="59" y="16"/>
                    <a:pt x="39" y="28"/>
                    <a:pt x="30" y="32"/>
                  </a:cubicBezTo>
                  <a:cubicBezTo>
                    <a:pt x="22" y="36"/>
                    <a:pt x="10" y="24"/>
                    <a:pt x="13" y="16"/>
                  </a:cubicBezTo>
                  <a:cubicBezTo>
                    <a:pt x="14" y="15"/>
                    <a:pt x="15" y="14"/>
                    <a:pt x="16" y="13"/>
                  </a:cubicBezTo>
                  <a:cubicBezTo>
                    <a:pt x="19" y="11"/>
                    <a:pt x="24" y="7"/>
                    <a:pt x="30" y="3"/>
                  </a:cubicBezTo>
                  <a:cubicBezTo>
                    <a:pt x="20" y="0"/>
                    <a:pt x="14" y="1"/>
                    <a:pt x="9" y="2"/>
                  </a:cubicBezTo>
                  <a:cubicBezTo>
                    <a:pt x="0" y="61"/>
                    <a:pt x="0" y="61"/>
                    <a:pt x="0" y="61"/>
                  </a:cubicBezTo>
                  <a:cubicBezTo>
                    <a:pt x="1" y="61"/>
                    <a:pt x="3" y="62"/>
                    <a:pt x="4" y="62"/>
                  </a:cubicBezTo>
                  <a:cubicBezTo>
                    <a:pt x="5" y="61"/>
                    <a:pt x="7" y="60"/>
                    <a:pt x="8" y="59"/>
                  </a:cubicBezTo>
                  <a:cubicBezTo>
                    <a:pt x="9" y="59"/>
                    <a:pt x="9" y="59"/>
                    <a:pt x="9" y="59"/>
                  </a:cubicBezTo>
                  <a:cubicBezTo>
                    <a:pt x="9" y="59"/>
                    <a:pt x="9" y="59"/>
                    <a:pt x="9" y="59"/>
                  </a:cubicBezTo>
                  <a:cubicBezTo>
                    <a:pt x="9" y="59"/>
                    <a:pt x="10" y="59"/>
                    <a:pt x="11" y="59"/>
                  </a:cubicBezTo>
                  <a:cubicBezTo>
                    <a:pt x="14" y="59"/>
                    <a:pt x="16" y="61"/>
                    <a:pt x="18" y="64"/>
                  </a:cubicBezTo>
                  <a:cubicBezTo>
                    <a:pt x="20" y="60"/>
                    <a:pt x="24" y="60"/>
                    <a:pt x="26" y="59"/>
                  </a:cubicBezTo>
                  <a:cubicBezTo>
                    <a:pt x="27" y="59"/>
                    <a:pt x="27" y="59"/>
                    <a:pt x="27" y="59"/>
                  </a:cubicBezTo>
                  <a:cubicBezTo>
                    <a:pt x="27" y="59"/>
                    <a:pt x="27" y="59"/>
                    <a:pt x="27" y="59"/>
                  </a:cubicBezTo>
                  <a:cubicBezTo>
                    <a:pt x="27" y="59"/>
                    <a:pt x="27" y="59"/>
                    <a:pt x="27" y="59"/>
                  </a:cubicBezTo>
                  <a:cubicBezTo>
                    <a:pt x="30" y="60"/>
                    <a:pt x="32" y="60"/>
                    <a:pt x="33" y="62"/>
                  </a:cubicBezTo>
                  <a:cubicBezTo>
                    <a:pt x="34" y="63"/>
                    <a:pt x="34" y="64"/>
                    <a:pt x="34" y="65"/>
                  </a:cubicBezTo>
                  <a:cubicBezTo>
                    <a:pt x="36" y="63"/>
                    <a:pt x="39" y="61"/>
                    <a:pt x="43" y="61"/>
                  </a:cubicBezTo>
                  <a:cubicBezTo>
                    <a:pt x="44" y="61"/>
                    <a:pt x="44" y="61"/>
                    <a:pt x="44" y="61"/>
                  </a:cubicBezTo>
                  <a:cubicBezTo>
                    <a:pt x="45" y="61"/>
                    <a:pt x="45" y="61"/>
                    <a:pt x="45" y="61"/>
                  </a:cubicBezTo>
                  <a:cubicBezTo>
                    <a:pt x="45" y="61"/>
                    <a:pt x="45" y="61"/>
                    <a:pt x="45" y="61"/>
                  </a:cubicBezTo>
                  <a:cubicBezTo>
                    <a:pt x="45" y="61"/>
                    <a:pt x="45" y="61"/>
                    <a:pt x="45" y="61"/>
                  </a:cubicBezTo>
                  <a:cubicBezTo>
                    <a:pt x="48" y="61"/>
                    <a:pt x="50" y="62"/>
                    <a:pt x="51" y="64"/>
                  </a:cubicBezTo>
                  <a:cubicBezTo>
                    <a:pt x="52" y="66"/>
                    <a:pt x="53" y="69"/>
                    <a:pt x="53" y="72"/>
                  </a:cubicBezTo>
                  <a:cubicBezTo>
                    <a:pt x="55" y="71"/>
                    <a:pt x="57" y="70"/>
                    <a:pt x="59" y="70"/>
                  </a:cubicBezTo>
                  <a:cubicBezTo>
                    <a:pt x="60" y="70"/>
                    <a:pt x="60" y="70"/>
                    <a:pt x="61" y="70"/>
                  </a:cubicBezTo>
                  <a:cubicBezTo>
                    <a:pt x="61" y="70"/>
                    <a:pt x="61" y="70"/>
                    <a:pt x="61" y="70"/>
                  </a:cubicBezTo>
                  <a:cubicBezTo>
                    <a:pt x="61" y="70"/>
                    <a:pt x="61" y="70"/>
                    <a:pt x="61" y="70"/>
                  </a:cubicBezTo>
                  <a:cubicBezTo>
                    <a:pt x="70" y="73"/>
                    <a:pt x="69" y="79"/>
                    <a:pt x="68" y="88"/>
                  </a:cubicBezTo>
                  <a:cubicBezTo>
                    <a:pt x="68" y="88"/>
                    <a:pt x="67" y="89"/>
                    <a:pt x="67" y="89"/>
                  </a:cubicBezTo>
                  <a:cubicBezTo>
                    <a:pt x="72" y="92"/>
                    <a:pt x="80" y="96"/>
                    <a:pt x="85" y="99"/>
                  </a:cubicBezTo>
                  <a:cubicBezTo>
                    <a:pt x="92" y="104"/>
                    <a:pt x="100" y="95"/>
                    <a:pt x="94" y="92"/>
                  </a:cubicBezTo>
                  <a:cubicBezTo>
                    <a:pt x="92" y="91"/>
                    <a:pt x="83" y="85"/>
                    <a:pt x="82" y="83"/>
                  </a:cubicBezTo>
                  <a:cubicBezTo>
                    <a:pt x="80" y="82"/>
                    <a:pt x="80" y="79"/>
                    <a:pt x="82" y="81"/>
                  </a:cubicBezTo>
                  <a:cubicBezTo>
                    <a:pt x="84" y="82"/>
                    <a:pt x="95" y="89"/>
                    <a:pt x="101" y="92"/>
                  </a:cubicBezTo>
                  <a:cubicBezTo>
                    <a:pt x="107" y="96"/>
                    <a:pt x="117" y="87"/>
                    <a:pt x="111" y="82"/>
                  </a:cubicBezTo>
                  <a:cubicBezTo>
                    <a:pt x="108" y="80"/>
                    <a:pt x="89" y="69"/>
                    <a:pt x="88" y="68"/>
                  </a:cubicBezTo>
                  <a:cubicBezTo>
                    <a:pt x="87" y="67"/>
                    <a:pt x="88" y="64"/>
                    <a:pt x="90" y="65"/>
                  </a:cubicBezTo>
                  <a:cubicBezTo>
                    <a:pt x="92" y="67"/>
                    <a:pt x="110" y="78"/>
                    <a:pt x="116" y="81"/>
                  </a:cubicBezTo>
                  <a:cubicBezTo>
                    <a:pt x="123" y="86"/>
                    <a:pt x="130" y="75"/>
                    <a:pt x="125" y="72"/>
                  </a:cubicBezTo>
                  <a:cubicBezTo>
                    <a:pt x="122" y="71"/>
                    <a:pt x="104" y="59"/>
                    <a:pt x="102" y="57"/>
                  </a:cubicBezTo>
                  <a:cubicBezTo>
                    <a:pt x="100" y="56"/>
                    <a:pt x="102" y="55"/>
                    <a:pt x="104" y="56"/>
                  </a:cubicBezTo>
                  <a:cubicBezTo>
                    <a:pt x="106" y="57"/>
                    <a:pt x="121" y="66"/>
                    <a:pt x="128" y="71"/>
                  </a:cubicBezTo>
                  <a:cubicBezTo>
                    <a:pt x="136" y="75"/>
                    <a:pt x="148" y="66"/>
                    <a:pt x="138"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B5C"/>
                </a:solidFill>
                <a:effectLst/>
                <a:uLnTx/>
                <a:uFillTx/>
                <a:latin typeface="Arial"/>
                <a:ea typeface="+mn-ea"/>
                <a:cs typeface="+mn-cs"/>
              </a:endParaRPr>
            </a:p>
          </p:txBody>
        </p:sp>
      </p:grpSp>
      <p:grpSp>
        <p:nvGrpSpPr>
          <p:cNvPr id="6" name="Group 5">
            <a:extLst>
              <a:ext uri="{FF2B5EF4-FFF2-40B4-BE49-F238E27FC236}">
                <a16:creationId xmlns:a16="http://schemas.microsoft.com/office/drawing/2014/main" id="{956C6085-B933-4160-A0B1-0C6920D4876B}"/>
              </a:ext>
            </a:extLst>
          </p:cNvPr>
          <p:cNvGrpSpPr/>
          <p:nvPr/>
        </p:nvGrpSpPr>
        <p:grpSpPr>
          <a:xfrm>
            <a:off x="4644042" y="1370375"/>
            <a:ext cx="3017520" cy="1920240"/>
            <a:chOff x="4670169" y="1357655"/>
            <a:chExt cx="3017520" cy="1920240"/>
          </a:xfrm>
        </p:grpSpPr>
        <p:sp>
          <p:nvSpPr>
            <p:cNvPr id="47" name="Rectangle 46">
              <a:extLst>
                <a:ext uri="{FF2B5EF4-FFF2-40B4-BE49-F238E27FC236}">
                  <a16:creationId xmlns:a16="http://schemas.microsoft.com/office/drawing/2014/main" id="{FC2D62C4-5EB8-45C0-ACB4-921B434AD237}"/>
                </a:ext>
              </a:extLst>
            </p:cNvPr>
            <p:cNvSpPr/>
            <p:nvPr/>
          </p:nvSpPr>
          <p:spPr>
            <a:xfrm>
              <a:off x="4670169" y="1357655"/>
              <a:ext cx="3017520" cy="1920240"/>
            </a:xfrm>
            <a:prstGeom prst="rect">
              <a:avLst/>
            </a:prstGeom>
            <a:noFill/>
            <a:ln w="28575">
              <a:solidFill>
                <a:srgbClr val="002DA2"/>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sp>
          <p:nvSpPr>
            <p:cNvPr id="50" name="TextBox 49">
              <a:extLst>
                <a:ext uri="{FF2B5EF4-FFF2-40B4-BE49-F238E27FC236}">
                  <a16:creationId xmlns:a16="http://schemas.microsoft.com/office/drawing/2014/main" id="{B91D6C2F-311E-4004-9E60-29EAF813ED4E}"/>
                </a:ext>
              </a:extLst>
            </p:cNvPr>
            <p:cNvSpPr txBox="1"/>
            <p:nvPr/>
          </p:nvSpPr>
          <p:spPr>
            <a:xfrm>
              <a:off x="5286431" y="1357655"/>
              <a:ext cx="2401258" cy="505904"/>
            </a:xfrm>
            <a:prstGeom prst="rect">
              <a:avLst/>
            </a:prstGeom>
            <a:solidFill>
              <a:srgbClr val="002DA2"/>
            </a:solidFill>
          </p:spPr>
          <p:txBody>
            <a:bodyPr wrap="square" lIns="0" tIns="0" rIns="0" bIns="0" rtlCol="0" anchor="ctr">
              <a:noAutofit/>
            </a:bodyPr>
            <a:lstStyle/>
            <a:p>
              <a:pPr marL="0" marR="0" lvl="0" indent="0" algn="ctr" defTabSz="457200" rtl="0" eaLnBrk="1" fontAlgn="auto" latinLnBrk="0" hangingPunct="1">
                <a:lnSpc>
                  <a:spcPct val="112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a:ea typeface="+mn-ea"/>
                  <a:cs typeface="+mn-cs"/>
                </a:rPr>
                <a:t>Future ready and highly                        engaged workforce</a:t>
              </a:r>
            </a:p>
          </p:txBody>
        </p:sp>
        <p:pic>
          <p:nvPicPr>
            <p:cNvPr id="67" name="Picture 17" descr="C:\Users\hittm3\Downloads\noun_8501_cc.png">
              <a:extLst>
                <a:ext uri="{FF2B5EF4-FFF2-40B4-BE49-F238E27FC236}">
                  <a16:creationId xmlns:a16="http://schemas.microsoft.com/office/drawing/2014/main" id="{309D48BC-0BA2-4A67-91A1-0C4B2D7B59D5}"/>
                </a:ext>
              </a:extLst>
            </p:cNvPr>
            <p:cNvPicPr>
              <a:picLocks noChangeAspect="1" noChangeArrowheads="1"/>
            </p:cNvPicPr>
            <p:nvPr/>
          </p:nvPicPr>
          <p:blipFill>
            <a:blip r:embed="rId7" cstate="print">
              <a:lum bright="70000" contrast="-70000"/>
            </a:blip>
            <a:srcRect t="6939" b="21106"/>
            <a:stretch>
              <a:fillRect/>
            </a:stretch>
          </p:blipFill>
          <p:spPr bwMode="auto">
            <a:xfrm>
              <a:off x="4760345" y="1375378"/>
              <a:ext cx="544623" cy="457200"/>
            </a:xfrm>
            <a:prstGeom prst="rect">
              <a:avLst/>
            </a:prstGeom>
            <a:noFill/>
          </p:spPr>
        </p:pic>
      </p:grpSp>
      <p:sp>
        <p:nvSpPr>
          <p:cNvPr id="46" name="Rectangle 45">
            <a:extLst>
              <a:ext uri="{FF2B5EF4-FFF2-40B4-BE49-F238E27FC236}">
                <a16:creationId xmlns:a16="http://schemas.microsoft.com/office/drawing/2014/main" id="{1D5B1E51-B251-4B4C-8E3A-19E085089EE5}"/>
              </a:ext>
            </a:extLst>
          </p:cNvPr>
          <p:cNvSpPr/>
          <p:nvPr/>
        </p:nvSpPr>
        <p:spPr>
          <a:xfrm>
            <a:off x="1473730" y="1366364"/>
            <a:ext cx="3017520" cy="192024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sp>
        <p:nvSpPr>
          <p:cNvPr id="51" name="TextBox 50">
            <a:extLst>
              <a:ext uri="{FF2B5EF4-FFF2-40B4-BE49-F238E27FC236}">
                <a16:creationId xmlns:a16="http://schemas.microsoft.com/office/drawing/2014/main" id="{F2C6024B-6454-4007-A08E-E6D104F91CD6}"/>
              </a:ext>
            </a:extLst>
          </p:cNvPr>
          <p:cNvSpPr txBox="1"/>
          <p:nvPr/>
        </p:nvSpPr>
        <p:spPr>
          <a:xfrm>
            <a:off x="2257425" y="1366364"/>
            <a:ext cx="2224300" cy="494892"/>
          </a:xfrm>
          <a:prstGeom prst="rect">
            <a:avLst/>
          </a:prstGeom>
          <a:solidFill>
            <a:schemeClr val="accent4"/>
          </a:solidFill>
        </p:spPr>
        <p:txBody>
          <a:bodyPr wrap="square" lIns="0" tIns="0" rIns="0" bIns="0" rtlCol="0" anchor="ctr">
            <a:noAutofit/>
          </a:bodyPr>
          <a:lstStyle/>
          <a:p>
            <a:pPr marL="0" marR="0" lvl="0" indent="0" algn="ctr" defTabSz="457200" rtl="0" eaLnBrk="1" fontAlgn="auto" latinLnBrk="0" hangingPunct="1">
              <a:lnSpc>
                <a:spcPct val="112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Focus on the customer</a:t>
            </a:r>
          </a:p>
        </p:txBody>
      </p:sp>
      <p:grpSp>
        <p:nvGrpSpPr>
          <p:cNvPr id="69" name="Group 68">
            <a:extLst>
              <a:ext uri="{FF2B5EF4-FFF2-40B4-BE49-F238E27FC236}">
                <a16:creationId xmlns:a16="http://schemas.microsoft.com/office/drawing/2014/main" id="{273D5727-CCEF-4AD3-9425-8802B1CF1DA3}"/>
              </a:ext>
            </a:extLst>
          </p:cNvPr>
          <p:cNvGrpSpPr/>
          <p:nvPr/>
        </p:nvGrpSpPr>
        <p:grpSpPr>
          <a:xfrm>
            <a:off x="1579877" y="1381210"/>
            <a:ext cx="457200" cy="457200"/>
            <a:chOff x="292050" y="3379546"/>
            <a:chExt cx="1005840" cy="1005840"/>
          </a:xfrm>
        </p:grpSpPr>
        <p:pic>
          <p:nvPicPr>
            <p:cNvPr id="66" name="Picture 65">
              <a:extLst>
                <a:ext uri="{FF2B5EF4-FFF2-40B4-BE49-F238E27FC236}">
                  <a16:creationId xmlns:a16="http://schemas.microsoft.com/office/drawing/2014/main" id="{8EEE89D1-6FE3-4DFA-8F2A-F4C4BDD3AA9B}"/>
                </a:ext>
              </a:extLst>
            </p:cNvPr>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424679" y="3498196"/>
              <a:ext cx="457202" cy="457200"/>
            </a:xfrm>
            <a:prstGeom prst="rect">
              <a:avLst/>
            </a:prstGeom>
          </p:spPr>
        </p:pic>
        <p:sp>
          <p:nvSpPr>
            <p:cNvPr id="68" name="Freeform 315">
              <a:extLst>
                <a:ext uri="{FF2B5EF4-FFF2-40B4-BE49-F238E27FC236}">
                  <a16:creationId xmlns:a16="http://schemas.microsoft.com/office/drawing/2014/main" id="{1BC80FE8-7DE0-4BF9-B774-68902C962EFD}"/>
                </a:ext>
              </a:extLst>
            </p:cNvPr>
            <p:cNvSpPr>
              <a:spLocks noEditPoints="1"/>
            </p:cNvSpPr>
            <p:nvPr/>
          </p:nvSpPr>
          <p:spPr bwMode="auto">
            <a:xfrm>
              <a:off x="292050" y="3379546"/>
              <a:ext cx="1005840" cy="1005840"/>
            </a:xfrm>
            <a:custGeom>
              <a:avLst/>
              <a:gdLst>
                <a:gd name="T0" fmla="*/ 116 w 156"/>
                <a:gd name="T1" fmla="*/ 103 h 155"/>
                <a:gd name="T2" fmla="*/ 113 w 156"/>
                <a:gd name="T3" fmla="*/ 106 h 155"/>
                <a:gd name="T4" fmla="*/ 113 w 156"/>
                <a:gd name="T5" fmla="*/ 106 h 155"/>
                <a:gd name="T6" fmla="*/ 113 w 156"/>
                <a:gd name="T7" fmla="*/ 106 h 155"/>
                <a:gd name="T8" fmla="*/ 101 w 156"/>
                <a:gd name="T9" fmla="*/ 93 h 155"/>
                <a:gd name="T10" fmla="*/ 99 w 156"/>
                <a:gd name="T11" fmla="*/ 91 h 155"/>
                <a:gd name="T12" fmla="*/ 112 w 156"/>
                <a:gd name="T13" fmla="*/ 55 h 155"/>
                <a:gd name="T14" fmla="*/ 56 w 156"/>
                <a:gd name="T15" fmla="*/ 0 h 155"/>
                <a:gd name="T16" fmla="*/ 0 w 156"/>
                <a:gd name="T17" fmla="*/ 55 h 155"/>
                <a:gd name="T18" fmla="*/ 56 w 156"/>
                <a:gd name="T19" fmla="*/ 111 h 155"/>
                <a:gd name="T20" fmla="*/ 93 w 156"/>
                <a:gd name="T21" fmla="*/ 98 h 155"/>
                <a:gd name="T22" fmla="*/ 93 w 156"/>
                <a:gd name="T23" fmla="*/ 98 h 155"/>
                <a:gd name="T24" fmla="*/ 95 w 156"/>
                <a:gd name="T25" fmla="*/ 100 h 155"/>
                <a:gd name="T26" fmla="*/ 107 w 156"/>
                <a:gd name="T27" fmla="*/ 112 h 155"/>
                <a:gd name="T28" fmla="*/ 113 w 156"/>
                <a:gd name="T29" fmla="*/ 106 h 155"/>
                <a:gd name="T30" fmla="*/ 107 w 156"/>
                <a:gd name="T31" fmla="*/ 112 h 155"/>
                <a:gd name="T32" fmla="*/ 107 w 156"/>
                <a:gd name="T33" fmla="*/ 112 h 155"/>
                <a:gd name="T34" fmla="*/ 104 w 156"/>
                <a:gd name="T35" fmla="*/ 115 h 155"/>
                <a:gd name="T36" fmla="*/ 144 w 156"/>
                <a:gd name="T37" fmla="*/ 155 h 155"/>
                <a:gd name="T38" fmla="*/ 156 w 156"/>
                <a:gd name="T39" fmla="*/ 143 h 155"/>
                <a:gd name="T40" fmla="*/ 116 w 156"/>
                <a:gd name="T41" fmla="*/ 103 h 155"/>
                <a:gd name="T42" fmla="*/ 56 w 156"/>
                <a:gd name="T43" fmla="*/ 100 h 155"/>
                <a:gd name="T44" fmla="*/ 11 w 156"/>
                <a:gd name="T45" fmla="*/ 55 h 155"/>
                <a:gd name="T46" fmla="*/ 56 w 156"/>
                <a:gd name="T47" fmla="*/ 10 h 155"/>
                <a:gd name="T48" fmla="*/ 101 w 156"/>
                <a:gd name="T49" fmla="*/ 55 h 155"/>
                <a:gd name="T50" fmla="*/ 56 w 156"/>
                <a:gd name="T51" fmla="*/ 10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155">
                  <a:moveTo>
                    <a:pt x="116" y="103"/>
                  </a:moveTo>
                  <a:cubicBezTo>
                    <a:pt x="113" y="106"/>
                    <a:pt x="113" y="106"/>
                    <a:pt x="113" y="106"/>
                  </a:cubicBezTo>
                  <a:cubicBezTo>
                    <a:pt x="113" y="106"/>
                    <a:pt x="113" y="106"/>
                    <a:pt x="113" y="106"/>
                  </a:cubicBezTo>
                  <a:cubicBezTo>
                    <a:pt x="113" y="106"/>
                    <a:pt x="113" y="106"/>
                    <a:pt x="113" y="106"/>
                  </a:cubicBezTo>
                  <a:cubicBezTo>
                    <a:pt x="101" y="93"/>
                    <a:pt x="101" y="93"/>
                    <a:pt x="101" y="93"/>
                  </a:cubicBezTo>
                  <a:cubicBezTo>
                    <a:pt x="99" y="91"/>
                    <a:pt x="99" y="91"/>
                    <a:pt x="99" y="91"/>
                  </a:cubicBezTo>
                  <a:cubicBezTo>
                    <a:pt x="107" y="82"/>
                    <a:pt x="112" y="69"/>
                    <a:pt x="112" y="55"/>
                  </a:cubicBezTo>
                  <a:cubicBezTo>
                    <a:pt x="112" y="25"/>
                    <a:pt x="87" y="0"/>
                    <a:pt x="56" y="0"/>
                  </a:cubicBezTo>
                  <a:cubicBezTo>
                    <a:pt x="25" y="0"/>
                    <a:pt x="0" y="25"/>
                    <a:pt x="0" y="55"/>
                  </a:cubicBezTo>
                  <a:cubicBezTo>
                    <a:pt x="0" y="86"/>
                    <a:pt x="25" y="111"/>
                    <a:pt x="56" y="111"/>
                  </a:cubicBezTo>
                  <a:cubicBezTo>
                    <a:pt x="70" y="111"/>
                    <a:pt x="83" y="106"/>
                    <a:pt x="93" y="98"/>
                  </a:cubicBezTo>
                  <a:cubicBezTo>
                    <a:pt x="93" y="98"/>
                    <a:pt x="93" y="98"/>
                    <a:pt x="93" y="98"/>
                  </a:cubicBezTo>
                  <a:cubicBezTo>
                    <a:pt x="95" y="100"/>
                    <a:pt x="95" y="100"/>
                    <a:pt x="95" y="100"/>
                  </a:cubicBezTo>
                  <a:cubicBezTo>
                    <a:pt x="107" y="112"/>
                    <a:pt x="107" y="112"/>
                    <a:pt x="107" y="112"/>
                  </a:cubicBezTo>
                  <a:cubicBezTo>
                    <a:pt x="109" y="110"/>
                    <a:pt x="111" y="108"/>
                    <a:pt x="113" y="106"/>
                  </a:cubicBezTo>
                  <a:cubicBezTo>
                    <a:pt x="111" y="108"/>
                    <a:pt x="109" y="110"/>
                    <a:pt x="107" y="112"/>
                  </a:cubicBezTo>
                  <a:cubicBezTo>
                    <a:pt x="107" y="112"/>
                    <a:pt x="107" y="112"/>
                    <a:pt x="107" y="112"/>
                  </a:cubicBezTo>
                  <a:cubicBezTo>
                    <a:pt x="104" y="115"/>
                    <a:pt x="104" y="115"/>
                    <a:pt x="104" y="115"/>
                  </a:cubicBezTo>
                  <a:cubicBezTo>
                    <a:pt x="144" y="155"/>
                    <a:pt x="144" y="155"/>
                    <a:pt x="144" y="155"/>
                  </a:cubicBezTo>
                  <a:cubicBezTo>
                    <a:pt x="156" y="143"/>
                    <a:pt x="156" y="143"/>
                    <a:pt x="156" y="143"/>
                  </a:cubicBezTo>
                  <a:lnTo>
                    <a:pt x="116" y="103"/>
                  </a:lnTo>
                  <a:close/>
                  <a:moveTo>
                    <a:pt x="56" y="100"/>
                  </a:moveTo>
                  <a:cubicBezTo>
                    <a:pt x="31" y="100"/>
                    <a:pt x="11" y="80"/>
                    <a:pt x="11" y="55"/>
                  </a:cubicBezTo>
                  <a:cubicBezTo>
                    <a:pt x="11" y="31"/>
                    <a:pt x="31" y="10"/>
                    <a:pt x="56" y="10"/>
                  </a:cubicBezTo>
                  <a:cubicBezTo>
                    <a:pt x="81" y="10"/>
                    <a:pt x="101" y="31"/>
                    <a:pt x="101" y="55"/>
                  </a:cubicBezTo>
                  <a:cubicBezTo>
                    <a:pt x="101" y="80"/>
                    <a:pt x="81" y="100"/>
                    <a:pt x="56" y="10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Gotham Book"/>
                <a:ea typeface="+mn-ea"/>
                <a:cs typeface="+mn-cs"/>
              </a:endParaRPr>
            </a:p>
          </p:txBody>
        </p:sp>
      </p:grpSp>
      <p:sp>
        <p:nvSpPr>
          <p:cNvPr id="38" name="Footer Placeholder 22">
            <a:extLst>
              <a:ext uri="{FF2B5EF4-FFF2-40B4-BE49-F238E27FC236}">
                <a16:creationId xmlns:a16="http://schemas.microsoft.com/office/drawing/2014/main" id="{C10F4F2F-DFB1-468C-A1F1-508344BA6431}"/>
              </a:ext>
            </a:extLst>
          </p:cNvPr>
          <p:cNvSpPr txBox="1">
            <a:spLocks/>
          </p:cNvSpPr>
          <p:nvPr/>
        </p:nvSpPr>
        <p:spPr>
          <a:xfrm>
            <a:off x="2943528" y="6525378"/>
            <a:ext cx="3304800" cy="11728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90000"/>
              </a:lnSpc>
              <a:defRPr/>
            </a:pPr>
            <a:r>
              <a:rPr lang="en-GB" sz="1000">
                <a:solidFill>
                  <a:srgbClr val="000000"/>
                </a:solidFill>
                <a:latin typeface="Arial"/>
              </a:rPr>
              <a:t>February, 2023</a:t>
            </a:r>
          </a:p>
        </p:txBody>
      </p:sp>
      <p:sp>
        <p:nvSpPr>
          <p:cNvPr id="39" name="TextBox 38">
            <a:extLst>
              <a:ext uri="{FF2B5EF4-FFF2-40B4-BE49-F238E27FC236}">
                <a16:creationId xmlns:a16="http://schemas.microsoft.com/office/drawing/2014/main" id="{A9D451E6-049B-4866-BA88-80891582141F}"/>
              </a:ext>
            </a:extLst>
          </p:cNvPr>
          <p:cNvSpPr txBox="1"/>
          <p:nvPr/>
        </p:nvSpPr>
        <p:spPr>
          <a:xfrm>
            <a:off x="321808" y="6525378"/>
            <a:ext cx="2573866" cy="15388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Presentation</a:t>
            </a:r>
          </a:p>
        </p:txBody>
      </p:sp>
      <p:sp>
        <p:nvSpPr>
          <p:cNvPr id="40" name="Slide Number Placeholder 14">
            <a:extLst>
              <a:ext uri="{FF2B5EF4-FFF2-40B4-BE49-F238E27FC236}">
                <a16:creationId xmlns:a16="http://schemas.microsoft.com/office/drawing/2014/main" id="{B695360E-5CE5-47A7-BD90-627987801903}"/>
              </a:ext>
            </a:extLst>
          </p:cNvPr>
          <p:cNvSpPr txBox="1">
            <a:spLocks/>
          </p:cNvSpPr>
          <p:nvPr/>
        </p:nvSpPr>
        <p:spPr>
          <a:xfrm>
            <a:off x="8198260" y="6525378"/>
            <a:ext cx="631518" cy="136165"/>
          </a:xfrm>
          <a:prstGeom prst="rect">
            <a:avLst/>
          </a:prstGeom>
        </p:spPr>
        <p:txBody>
          <a:bodyPr vert="horz" lIns="0" tIns="0" rIns="0" bIns="0" rtlCol="0" anchor="t" anchorCtr="0">
            <a:noAutofit/>
          </a:bodyPr>
          <a:lstStyle>
            <a:defPPr>
              <a:defRPr lang="en-US"/>
            </a:defPPr>
            <a:lvl1pPr marL="0" algn="l" defTabSz="914400" rtl="0" eaLnBrk="1" latinLnBrk="0" hangingPunct="1">
              <a:lnSpc>
                <a:spcPct val="90000"/>
              </a:lnSpc>
              <a:spcBef>
                <a:spcPts val="0"/>
              </a:spcBef>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fld id="{56FDF66B-433D-42E2-A517-8DD67F41456D}"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90000"/>
                </a:lnSpc>
                <a:spcBef>
                  <a:spcPts val="0"/>
                </a:spcBef>
                <a:spcAft>
                  <a:spcPts val="0"/>
                </a:spcAft>
                <a:buClrTx/>
                <a:buSzTx/>
                <a:buFontTx/>
                <a:buNone/>
                <a:tabLst/>
                <a:defRPr/>
              </a:pPr>
              <a:t>9</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9" name="TextBox 8">
            <a:extLst>
              <a:ext uri="{FF2B5EF4-FFF2-40B4-BE49-F238E27FC236}">
                <a16:creationId xmlns:a16="http://schemas.microsoft.com/office/drawing/2014/main" id="{39C449EC-E8F0-4EDC-B098-F8BB57CC5F45}"/>
              </a:ext>
            </a:extLst>
          </p:cNvPr>
          <p:cNvSpPr txBox="1"/>
          <p:nvPr/>
        </p:nvSpPr>
        <p:spPr>
          <a:xfrm>
            <a:off x="1551301" y="1920997"/>
            <a:ext cx="2930423" cy="1033840"/>
          </a:xfrm>
          <a:prstGeom prst="rect">
            <a:avLst/>
          </a:prstGeom>
          <a:noFill/>
        </p:spPr>
        <p:txBody>
          <a:bodyPr wrap="square" lIns="0" tIns="0" rIns="0" bIns="0" rtlCol="0">
            <a:noAutofit/>
          </a:bodyPr>
          <a:lstStyle/>
          <a:p>
            <a:pPr marL="171450" indent="-171450" algn="l">
              <a:lnSpc>
                <a:spcPct val="112000"/>
              </a:lnSpc>
              <a:spcAft>
                <a:spcPts val="1200"/>
              </a:spcAft>
              <a:buFont typeface="Wingdings" panose="05000000000000000000" pitchFamily="2" charset="2"/>
              <a:buChar char="§"/>
            </a:pPr>
            <a:r>
              <a:rPr lang="en-US" sz="1200"/>
              <a:t>Amplifying the voice of the customer </a:t>
            </a:r>
          </a:p>
          <a:p>
            <a:pPr marL="171450" indent="-171450" algn="l">
              <a:lnSpc>
                <a:spcPct val="112000"/>
              </a:lnSpc>
              <a:spcAft>
                <a:spcPts val="1200"/>
              </a:spcAft>
              <a:buFont typeface="Wingdings" panose="05000000000000000000" pitchFamily="2" charset="2"/>
              <a:buChar char="§"/>
            </a:pPr>
            <a:r>
              <a:rPr lang="en-US" sz="1200"/>
              <a:t>Enabling personal, effortless, and reassuring experiences</a:t>
            </a:r>
          </a:p>
          <a:p>
            <a:pPr marL="171450" indent="-171450" algn="l">
              <a:lnSpc>
                <a:spcPct val="112000"/>
              </a:lnSpc>
              <a:spcAft>
                <a:spcPts val="1200"/>
              </a:spcAft>
              <a:buFont typeface="Wingdings" panose="05000000000000000000" pitchFamily="2" charset="2"/>
              <a:buChar char="§"/>
            </a:pPr>
            <a:r>
              <a:rPr lang="en-US" sz="1200"/>
              <a:t>Connecting customer and business metrics</a:t>
            </a:r>
            <a:endParaRPr lang="en-US" sz="1200">
              <a:solidFill>
                <a:schemeClr val="tx1"/>
              </a:solidFill>
            </a:endParaRPr>
          </a:p>
        </p:txBody>
      </p:sp>
      <p:sp>
        <p:nvSpPr>
          <p:cNvPr id="41" name="TextBox 40">
            <a:extLst>
              <a:ext uri="{FF2B5EF4-FFF2-40B4-BE49-F238E27FC236}">
                <a16:creationId xmlns:a16="http://schemas.microsoft.com/office/drawing/2014/main" id="{8D97389D-909E-46E9-B064-A9A1FADDDDDF}"/>
              </a:ext>
            </a:extLst>
          </p:cNvPr>
          <p:cNvSpPr txBox="1"/>
          <p:nvPr/>
        </p:nvSpPr>
        <p:spPr>
          <a:xfrm>
            <a:off x="4725966" y="1920997"/>
            <a:ext cx="2930423" cy="1033840"/>
          </a:xfrm>
          <a:prstGeom prst="rect">
            <a:avLst/>
          </a:prstGeom>
          <a:noFill/>
        </p:spPr>
        <p:txBody>
          <a:bodyPr wrap="square" lIns="0" tIns="0" rIns="0" bIns="0" rtlCol="0">
            <a:noAutofit/>
          </a:bodyPr>
          <a:lstStyle/>
          <a:p>
            <a:pPr marL="171450" indent="-171450">
              <a:lnSpc>
                <a:spcPct val="112000"/>
              </a:lnSpc>
              <a:spcAft>
                <a:spcPts val="1200"/>
              </a:spcAft>
              <a:buFont typeface="Wingdings" panose="05000000000000000000" pitchFamily="2" charset="2"/>
              <a:buChar char="§"/>
            </a:pPr>
            <a:r>
              <a:rPr lang="en-US" sz="1200"/>
              <a:t>Attracting, retaining, and developing          top talent</a:t>
            </a:r>
          </a:p>
          <a:p>
            <a:pPr marL="171450" indent="-171450">
              <a:lnSpc>
                <a:spcPct val="112000"/>
              </a:lnSpc>
              <a:spcAft>
                <a:spcPts val="1200"/>
              </a:spcAft>
              <a:buFont typeface="Wingdings" panose="05000000000000000000" pitchFamily="2" charset="2"/>
              <a:buChar char="§"/>
            </a:pPr>
            <a:r>
              <a:rPr lang="en-US" sz="1200"/>
              <a:t>Fostering associate productivity, engagement, and wellbeing</a:t>
            </a:r>
          </a:p>
          <a:p>
            <a:pPr marL="171450" indent="-171450">
              <a:lnSpc>
                <a:spcPct val="112000"/>
              </a:lnSpc>
              <a:spcAft>
                <a:spcPts val="1200"/>
              </a:spcAft>
              <a:buFont typeface="Wingdings" panose="05000000000000000000" pitchFamily="2" charset="2"/>
              <a:buChar char="§"/>
            </a:pPr>
            <a:r>
              <a:rPr lang="en-US" sz="1200"/>
              <a:t>Building organizational resilience </a:t>
            </a:r>
            <a:endParaRPr lang="en-US" sz="1200">
              <a:solidFill>
                <a:schemeClr val="tx1"/>
              </a:solidFill>
            </a:endParaRPr>
          </a:p>
        </p:txBody>
      </p:sp>
      <p:sp>
        <p:nvSpPr>
          <p:cNvPr id="42" name="TextBox 41">
            <a:extLst>
              <a:ext uri="{FF2B5EF4-FFF2-40B4-BE49-F238E27FC236}">
                <a16:creationId xmlns:a16="http://schemas.microsoft.com/office/drawing/2014/main" id="{D305AB1D-E448-4F49-9A5B-6309CAEB395E}"/>
              </a:ext>
            </a:extLst>
          </p:cNvPr>
          <p:cNvSpPr txBox="1"/>
          <p:nvPr/>
        </p:nvSpPr>
        <p:spPr>
          <a:xfrm>
            <a:off x="1551302" y="3992765"/>
            <a:ext cx="2888352" cy="1033840"/>
          </a:xfrm>
          <a:prstGeom prst="rect">
            <a:avLst/>
          </a:prstGeom>
          <a:noFill/>
        </p:spPr>
        <p:txBody>
          <a:bodyPr wrap="square" lIns="0" tIns="0" rIns="0" bIns="0" rtlCol="0">
            <a:noAutofit/>
          </a:bodyPr>
          <a:lstStyle/>
          <a:p>
            <a:pPr marL="171450" indent="-171450" algn="l">
              <a:lnSpc>
                <a:spcPct val="112000"/>
              </a:lnSpc>
              <a:spcAft>
                <a:spcPts val="1200"/>
              </a:spcAft>
              <a:buFont typeface="Wingdings" panose="05000000000000000000" pitchFamily="2" charset="2"/>
              <a:buChar char="§"/>
            </a:pPr>
            <a:r>
              <a:rPr lang="en-US" sz="1200"/>
              <a:t>Expanding &amp; diversifying reach </a:t>
            </a:r>
          </a:p>
          <a:p>
            <a:pPr marL="171450" indent="-171450" algn="l">
              <a:lnSpc>
                <a:spcPct val="112000"/>
              </a:lnSpc>
              <a:spcAft>
                <a:spcPts val="1200"/>
              </a:spcAft>
              <a:buFont typeface="Wingdings" panose="05000000000000000000" pitchFamily="2" charset="2"/>
              <a:buChar char="§"/>
            </a:pPr>
            <a:r>
              <a:rPr lang="en-US" sz="1200"/>
              <a:t>Deepening intermediary relationships </a:t>
            </a:r>
          </a:p>
          <a:p>
            <a:pPr marL="171450" indent="-171450" algn="l">
              <a:lnSpc>
                <a:spcPct val="112000"/>
              </a:lnSpc>
              <a:spcAft>
                <a:spcPts val="1200"/>
              </a:spcAft>
              <a:buFont typeface="Wingdings" panose="05000000000000000000" pitchFamily="2" charset="2"/>
              <a:buChar char="§"/>
            </a:pPr>
            <a:r>
              <a:rPr lang="en-US" sz="1200"/>
              <a:t>Exploring new opportunities leveraging our brand, capital and risk expertise, and diverse portfolio</a:t>
            </a:r>
          </a:p>
          <a:p>
            <a:pPr algn="l">
              <a:lnSpc>
                <a:spcPct val="112000"/>
              </a:lnSpc>
              <a:spcAft>
                <a:spcPts val="1200"/>
              </a:spcAft>
            </a:pPr>
            <a:endParaRPr lang="en-US" sz="1200">
              <a:solidFill>
                <a:schemeClr val="tx1"/>
              </a:solidFill>
            </a:endParaRPr>
          </a:p>
        </p:txBody>
      </p:sp>
      <p:sp>
        <p:nvSpPr>
          <p:cNvPr id="43" name="TextBox 42">
            <a:extLst>
              <a:ext uri="{FF2B5EF4-FFF2-40B4-BE49-F238E27FC236}">
                <a16:creationId xmlns:a16="http://schemas.microsoft.com/office/drawing/2014/main" id="{7416A743-0170-446F-A9F4-6EF17A175F8B}"/>
              </a:ext>
            </a:extLst>
          </p:cNvPr>
          <p:cNvSpPr txBox="1"/>
          <p:nvPr/>
        </p:nvSpPr>
        <p:spPr>
          <a:xfrm>
            <a:off x="4725966" y="3992764"/>
            <a:ext cx="2930423" cy="1338117"/>
          </a:xfrm>
          <a:prstGeom prst="rect">
            <a:avLst/>
          </a:prstGeom>
          <a:noFill/>
        </p:spPr>
        <p:txBody>
          <a:bodyPr wrap="square" lIns="0" tIns="0" rIns="0" bIns="0" rtlCol="0">
            <a:noAutofit/>
          </a:bodyPr>
          <a:lstStyle/>
          <a:p>
            <a:pPr marL="171450" indent="-171450" algn="l">
              <a:lnSpc>
                <a:spcPct val="112000"/>
              </a:lnSpc>
              <a:spcAft>
                <a:spcPts val="1200"/>
              </a:spcAft>
              <a:buFont typeface="Wingdings" panose="05000000000000000000" pitchFamily="2" charset="2"/>
              <a:buChar char="§"/>
            </a:pPr>
            <a:r>
              <a:rPr lang="en-US" sz="1200"/>
              <a:t>Powering advanced analytics capabilities through artificial intelligence</a:t>
            </a:r>
          </a:p>
          <a:p>
            <a:pPr marL="171450" indent="-171450" algn="l">
              <a:lnSpc>
                <a:spcPct val="112000"/>
              </a:lnSpc>
              <a:spcAft>
                <a:spcPts val="1200"/>
              </a:spcAft>
              <a:buFont typeface="Wingdings" panose="05000000000000000000" pitchFamily="2" charset="2"/>
              <a:buChar char="§"/>
            </a:pPr>
            <a:r>
              <a:rPr lang="en-US" sz="1200"/>
              <a:t>Solidifying a strong data foundation</a:t>
            </a:r>
          </a:p>
          <a:p>
            <a:pPr marL="171450" indent="-171450" algn="l">
              <a:lnSpc>
                <a:spcPct val="112000"/>
              </a:lnSpc>
              <a:spcAft>
                <a:spcPts val="1200"/>
              </a:spcAft>
              <a:buFont typeface="Wingdings" panose="05000000000000000000" pitchFamily="2" charset="2"/>
              <a:buChar char="§"/>
            </a:pPr>
            <a:r>
              <a:rPr lang="en-US" sz="1200"/>
              <a:t>Scaling machine learning capabilities that enable intelligent automation</a:t>
            </a:r>
          </a:p>
          <a:p>
            <a:pPr marL="171450" indent="-171450" algn="l">
              <a:lnSpc>
                <a:spcPct val="112000"/>
              </a:lnSpc>
              <a:spcAft>
                <a:spcPts val="1200"/>
              </a:spcAft>
              <a:buFont typeface="Wingdings" panose="05000000000000000000" pitchFamily="2" charset="2"/>
              <a:buChar char="§"/>
            </a:pPr>
            <a:endParaRPr lang="en-US" sz="1200">
              <a:solidFill>
                <a:schemeClr val="tx1"/>
              </a:solidFill>
            </a:endParaRPr>
          </a:p>
        </p:txBody>
      </p:sp>
    </p:spTree>
    <p:extLst>
      <p:ext uri="{BB962C8B-B14F-4D97-AF65-F5344CB8AC3E}">
        <p14:creationId xmlns:p14="http://schemas.microsoft.com/office/powerpoint/2010/main" val="36284482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ationwide PPT Theme">
  <a:themeElements>
    <a:clrScheme name="Nationwide">
      <a:dk1>
        <a:srgbClr val="000000"/>
      </a:dk1>
      <a:lt1>
        <a:srgbClr val="FFFFFF"/>
      </a:lt1>
      <a:dk2>
        <a:srgbClr val="141B4D"/>
      </a:dk2>
      <a:lt2>
        <a:srgbClr val="0047BB"/>
      </a:lt2>
      <a:accent1>
        <a:srgbClr val="0047BB"/>
      </a:accent1>
      <a:accent2>
        <a:srgbClr val="141B4D"/>
      </a:accent2>
      <a:accent3>
        <a:srgbClr val="009788"/>
      </a:accent3>
      <a:accent4>
        <a:srgbClr val="005670"/>
      </a:accent4>
      <a:accent5>
        <a:srgbClr val="890C58"/>
      </a:accent5>
      <a:accent6>
        <a:srgbClr val="797166"/>
      </a:accent6>
      <a:hlink>
        <a:srgbClr val="0047BB"/>
      </a:hlink>
      <a:folHlink>
        <a:srgbClr val="0047BB"/>
      </a:folHlink>
    </a:clrScheme>
    <a:fontScheme name="Nationwide default font them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90000" tIns="46800" rIns="90000" bIns="46800" rtlCol="0" anchor="ctr"/>
      <a:lstStyle>
        <a:defPPr algn="ctr">
          <a:lnSpc>
            <a:spcPct val="90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12000"/>
          </a:lnSpc>
          <a:defRPr sz="1200" dirty="0">
            <a:solidFill>
              <a:schemeClr val="tx1"/>
            </a:solidFill>
          </a:defRPr>
        </a:defPPr>
      </a:lstStyle>
    </a:txDef>
  </a:objectDefaults>
  <a:extraClrSchemeLst/>
  <a:custClrLst>
    <a:custClr name="Vibrant Blue">
      <a:srgbClr val="0047BB"/>
    </a:custClr>
    <a:custClr name="White">
      <a:srgbClr val="FFFFFF"/>
    </a:custClr>
    <a:custClr name="Dark Blue">
      <a:srgbClr val="141B4D"/>
    </a:custClr>
    <a:custClr name="New Blue">
      <a:srgbClr val="002DA2"/>
    </a:custClr>
    <a:custClr name="Medium Blue">
      <a:srgbClr val="1F74DB"/>
    </a:custClr>
    <a:custClr name="Light Blue">
      <a:srgbClr val="8CC8E9"/>
    </a:custClr>
    <a:custClr name="Mint">
      <a:srgbClr val="6ECEB2"/>
    </a:custClr>
    <a:custClr name="Dark Mint">
      <a:srgbClr val="008775"/>
    </a:custClr>
    <a:custClr name="Sea Blue">
      <a:srgbClr val="72B0BD"/>
    </a:custClr>
    <a:custClr name="Dark Sea Blue">
      <a:srgbClr val="005670"/>
    </a:custClr>
    <a:custClr name="Lavender">
      <a:srgbClr val="D7A9E3"/>
    </a:custClr>
    <a:custClr name="Deep Purple">
      <a:srgbClr val="890C58"/>
    </a:custClr>
    <a:custClr name="Sunburst Orange">
      <a:srgbClr val="FF9800"/>
    </a:custClr>
    <a:custClr name="Cherry Red">
      <a:srgbClr val="CB333B"/>
    </a:custClr>
    <a:custClr name="Lemon Yellow">
      <a:srgbClr val="F9E27D"/>
    </a:custClr>
    <a:custClr name="Dark Mustard">
      <a:srgbClr val="C5A900"/>
    </a:custClr>
    <a:custClr name="Fossil">
      <a:srgbClr val="AFA9A0"/>
    </a:custClr>
    <a:custClr name="Dark Fossil">
      <a:srgbClr val="7A7266"/>
    </a:custClr>
    <a:custClr name="Pale Grey">
      <a:srgbClr val="D0D3D4"/>
    </a:custClr>
    <a:custClr name="Dark Grey">
      <a:srgbClr val="7E7E82"/>
    </a:custClr>
    <a:custClr name="Charcoal">
      <a:srgbClr val="171717"/>
    </a:custClr>
  </a:custClrLst>
  <a:extLst>
    <a:ext uri="{05A4C25C-085E-4340-85A3-A5531E510DB2}">
      <thm15:themeFamily xmlns:thm15="http://schemas.microsoft.com/office/thememl/2012/main" name="Nationwide PPT template Standard Default fonts_30April_v2" id="{1A5D67BF-6D3A-2D4B-855A-CDB2EC429D9F}" vid="{E41D9463-AF47-BE4E-8D23-ED376BB1D9B2}"/>
    </a:ext>
  </a:extLst>
</a:theme>
</file>

<file path=ppt/theme/theme2.xml><?xml version="1.0" encoding="utf-8"?>
<a:theme xmlns:a="http://schemas.openxmlformats.org/drawingml/2006/main" name="1_Nationwide PPT Theme">
  <a:themeElements>
    <a:clrScheme name="Nationwide">
      <a:dk1>
        <a:srgbClr val="000000"/>
      </a:dk1>
      <a:lt1>
        <a:srgbClr val="FFFFFF"/>
      </a:lt1>
      <a:dk2>
        <a:srgbClr val="141B4D"/>
      </a:dk2>
      <a:lt2>
        <a:srgbClr val="0047BB"/>
      </a:lt2>
      <a:accent1>
        <a:srgbClr val="0047BB"/>
      </a:accent1>
      <a:accent2>
        <a:srgbClr val="141B4D"/>
      </a:accent2>
      <a:accent3>
        <a:srgbClr val="009788"/>
      </a:accent3>
      <a:accent4>
        <a:srgbClr val="005670"/>
      </a:accent4>
      <a:accent5>
        <a:srgbClr val="890C58"/>
      </a:accent5>
      <a:accent6>
        <a:srgbClr val="797166"/>
      </a:accent6>
      <a:hlink>
        <a:srgbClr val="0047BB"/>
      </a:hlink>
      <a:folHlink>
        <a:srgbClr val="0047BB"/>
      </a:folHlink>
    </a:clrScheme>
    <a:fontScheme name="Nationwide default font them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90000" tIns="46800" rIns="90000" bIns="46800" rtlCol="0" anchor="ctr"/>
      <a:lstStyle>
        <a:defPPr algn="ctr">
          <a:lnSpc>
            <a:spcPct val="90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91440" tIns="91440" rIns="91440" bIns="45720" anchor="t">
        <a:noAutofit/>
      </a:bodyPr>
      <a:lstStyle>
        <a:defPPr algn="l">
          <a:spcAft>
            <a:spcPts val="600"/>
          </a:spcAft>
          <a:defRPr sz="1200" b="1" kern="0" dirty="0" err="1" smtClean="0">
            <a:solidFill>
              <a:schemeClr val="bg2"/>
            </a:solidFill>
            <a:sym typeface="Helvetica Neue"/>
          </a:defRPr>
        </a:defPPr>
      </a:lstStyle>
    </a:txDef>
  </a:objectDefaults>
  <a:extraClrSchemeLst/>
  <a:custClrLst>
    <a:custClr name="Vibrant Blue">
      <a:srgbClr val="0047BB"/>
    </a:custClr>
    <a:custClr name="White">
      <a:srgbClr val="FFFFFF"/>
    </a:custClr>
    <a:custClr name="Dark Blue">
      <a:srgbClr val="141B4D"/>
    </a:custClr>
    <a:custClr name="New Blue">
      <a:srgbClr val="002DA2"/>
    </a:custClr>
    <a:custClr name="Medium Blue">
      <a:srgbClr val="1F74DB"/>
    </a:custClr>
    <a:custClr name="Light Blue">
      <a:srgbClr val="8CC8E9"/>
    </a:custClr>
    <a:custClr name="Mint">
      <a:srgbClr val="6ECEB2"/>
    </a:custClr>
    <a:custClr name="Dark Mint">
      <a:srgbClr val="008775"/>
    </a:custClr>
    <a:custClr name="Sea Blue">
      <a:srgbClr val="72B0BD"/>
    </a:custClr>
    <a:custClr name="Dark Sea Blue">
      <a:srgbClr val="005670"/>
    </a:custClr>
    <a:custClr name="Lavender">
      <a:srgbClr val="D7A9E3"/>
    </a:custClr>
    <a:custClr name="Deep Purple">
      <a:srgbClr val="890C58"/>
    </a:custClr>
    <a:custClr name="Sunburst Orange">
      <a:srgbClr val="FF9800"/>
    </a:custClr>
    <a:custClr name="Cherry Red">
      <a:srgbClr val="CB333B"/>
    </a:custClr>
    <a:custClr name="Lemon Yellow">
      <a:srgbClr val="F9E27D"/>
    </a:custClr>
    <a:custClr name="Dark Mustard">
      <a:srgbClr val="C5A900"/>
    </a:custClr>
    <a:custClr name="Fossil">
      <a:srgbClr val="AFA9A0"/>
    </a:custClr>
    <a:custClr name="Dark Fossil">
      <a:srgbClr val="7A7266"/>
    </a:custClr>
    <a:custClr name="Pale Grey">
      <a:srgbClr val="D0D3D4"/>
    </a:custClr>
    <a:custClr name="Dark Grey">
      <a:srgbClr val="7E7E82"/>
    </a:custClr>
    <a:custClr name="Charcoal">
      <a:srgbClr val="171717"/>
    </a:custClr>
  </a:custClrLst>
  <a:extLst>
    <a:ext uri="{05A4C25C-085E-4340-85A3-A5531E510DB2}">
      <thm15:themeFamily xmlns:thm15="http://schemas.microsoft.com/office/thememl/2012/main" name="Nationwide PPT template Standard Default fonts_30April_v2" id="{1A5D67BF-6D3A-2D4B-855A-CDB2EC429D9F}" vid="{E41D9463-AF47-BE4E-8D23-ED376BB1D9B2}"/>
    </a:ext>
  </a:extLst>
</a:theme>
</file>

<file path=ppt/theme/theme3.xml><?xml version="1.0" encoding="utf-8"?>
<a:theme xmlns:a="http://schemas.openxmlformats.org/drawingml/2006/main" name="3_Nationwide PPT Theme">
  <a:themeElements>
    <a:clrScheme name="Nationwide">
      <a:dk1>
        <a:srgbClr val="000000"/>
      </a:dk1>
      <a:lt1>
        <a:srgbClr val="FFFFFF"/>
      </a:lt1>
      <a:dk2>
        <a:srgbClr val="141B4D"/>
      </a:dk2>
      <a:lt2>
        <a:srgbClr val="0047BB"/>
      </a:lt2>
      <a:accent1>
        <a:srgbClr val="0047BB"/>
      </a:accent1>
      <a:accent2>
        <a:srgbClr val="141B4D"/>
      </a:accent2>
      <a:accent3>
        <a:srgbClr val="009788"/>
      </a:accent3>
      <a:accent4>
        <a:srgbClr val="005670"/>
      </a:accent4>
      <a:accent5>
        <a:srgbClr val="890C58"/>
      </a:accent5>
      <a:accent6>
        <a:srgbClr val="797166"/>
      </a:accent6>
      <a:hlink>
        <a:srgbClr val="0047BB"/>
      </a:hlink>
      <a:folHlink>
        <a:srgbClr val="0047BB"/>
      </a:folHlink>
    </a:clrScheme>
    <a:fontScheme name="Nationwide default font them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90000" tIns="46800" rIns="90000" bIns="46800" rtlCol="0" anchor="ctr"/>
      <a:lstStyle>
        <a:defPPr algn="ctr">
          <a:lnSpc>
            <a:spcPct val="90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12000"/>
          </a:lnSpc>
          <a:defRPr sz="1200" dirty="0">
            <a:solidFill>
              <a:schemeClr val="tx1"/>
            </a:solidFill>
          </a:defRPr>
        </a:defPPr>
      </a:lstStyle>
    </a:txDef>
  </a:objectDefaults>
  <a:extraClrSchemeLst/>
  <a:custClrLst>
    <a:custClr name="Vibrant Blue">
      <a:srgbClr val="0047BB"/>
    </a:custClr>
    <a:custClr name="White">
      <a:srgbClr val="FFFFFF"/>
    </a:custClr>
    <a:custClr name="Dark Blue">
      <a:srgbClr val="141B4D"/>
    </a:custClr>
    <a:custClr name="New Blue">
      <a:srgbClr val="002DA2"/>
    </a:custClr>
    <a:custClr name="Medium Blue">
      <a:srgbClr val="1F74DB"/>
    </a:custClr>
    <a:custClr name="Light Blue">
      <a:srgbClr val="8CC8E9"/>
    </a:custClr>
    <a:custClr name="Mint">
      <a:srgbClr val="6ECEB2"/>
    </a:custClr>
    <a:custClr name="Dark Mint">
      <a:srgbClr val="008775"/>
    </a:custClr>
    <a:custClr name="Sea Blue">
      <a:srgbClr val="72B0BD"/>
    </a:custClr>
    <a:custClr name="Dark Sea Blue">
      <a:srgbClr val="005670"/>
    </a:custClr>
    <a:custClr name="Lavender">
      <a:srgbClr val="D7A9E3"/>
    </a:custClr>
    <a:custClr name="Deep Purple">
      <a:srgbClr val="890C58"/>
    </a:custClr>
    <a:custClr name="Sunburst Orange">
      <a:srgbClr val="FF9800"/>
    </a:custClr>
    <a:custClr name="Cherry Red">
      <a:srgbClr val="CB333B"/>
    </a:custClr>
    <a:custClr name="Lemon Yellow">
      <a:srgbClr val="F9E27D"/>
    </a:custClr>
    <a:custClr name="Dark Mustard">
      <a:srgbClr val="C5A900"/>
    </a:custClr>
    <a:custClr name="Fossil">
      <a:srgbClr val="AFA9A0"/>
    </a:custClr>
    <a:custClr name="Dark Fossil">
      <a:srgbClr val="7A7266"/>
    </a:custClr>
    <a:custClr name="Pale Grey">
      <a:srgbClr val="D0D3D4"/>
    </a:custClr>
    <a:custClr name="Dark Grey">
      <a:srgbClr val="7E7E82"/>
    </a:custClr>
    <a:custClr name="Charcoal">
      <a:srgbClr val="171717"/>
    </a:custClr>
  </a:custClrLst>
  <a:extLst>
    <a:ext uri="{05A4C25C-085E-4340-85A3-A5531E510DB2}">
      <thm15:themeFamily xmlns:thm15="http://schemas.microsoft.com/office/thememl/2012/main" name="Presentation2" id="{7863CF3F-AF45-4E87-863B-B99F68DA7C58}" vid="{73A75BD2-747B-4EE8-987D-8EA39B1396E8}"/>
    </a:ext>
  </a:extLst>
</a:theme>
</file>

<file path=ppt/theme/theme4.xml><?xml version="1.0" encoding="utf-8"?>
<a:theme xmlns:a="http://schemas.openxmlformats.org/drawingml/2006/main" name="4_Nationwide PPT Theme">
  <a:themeElements>
    <a:clrScheme name="Nationwide">
      <a:dk1>
        <a:srgbClr val="000000"/>
      </a:dk1>
      <a:lt1>
        <a:srgbClr val="FFFFFF"/>
      </a:lt1>
      <a:dk2>
        <a:srgbClr val="141B4D"/>
      </a:dk2>
      <a:lt2>
        <a:srgbClr val="0047BB"/>
      </a:lt2>
      <a:accent1>
        <a:srgbClr val="0047BB"/>
      </a:accent1>
      <a:accent2>
        <a:srgbClr val="141B4D"/>
      </a:accent2>
      <a:accent3>
        <a:srgbClr val="009788"/>
      </a:accent3>
      <a:accent4>
        <a:srgbClr val="005670"/>
      </a:accent4>
      <a:accent5>
        <a:srgbClr val="890C58"/>
      </a:accent5>
      <a:accent6>
        <a:srgbClr val="797166"/>
      </a:accent6>
      <a:hlink>
        <a:srgbClr val="0047BB"/>
      </a:hlink>
      <a:folHlink>
        <a:srgbClr val="0047BB"/>
      </a:folHlink>
    </a:clrScheme>
    <a:fontScheme name="Nationwide default font them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tIns="46800" rIns="90000" bIns="46800" rtlCol="0" anchor="ctr"/>
      <a:lstStyle>
        <a:defPPr algn="ctr">
          <a:lnSpc>
            <a:spcPct val="90000"/>
          </a:lnSpc>
          <a:defRPr sz="16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12000"/>
          </a:lnSpc>
          <a:defRPr sz="1200" dirty="0">
            <a:solidFill>
              <a:schemeClr val="tx1"/>
            </a:solidFill>
          </a:defRPr>
        </a:defPPr>
      </a:lstStyle>
    </a:txDef>
  </a:objectDefaults>
  <a:extraClrSchemeLst/>
  <a:custClrLst>
    <a:custClr name="Vibrant Blue">
      <a:srgbClr val="0047BB"/>
    </a:custClr>
    <a:custClr name="White">
      <a:srgbClr val="FFFFFF"/>
    </a:custClr>
    <a:custClr name="Dark Blue">
      <a:srgbClr val="141B4D"/>
    </a:custClr>
    <a:custClr name="New Blue">
      <a:srgbClr val="002DA2"/>
    </a:custClr>
    <a:custClr name="Medium Blue">
      <a:srgbClr val="1F74DB"/>
    </a:custClr>
    <a:custClr name="Light Blue">
      <a:srgbClr val="8CC8E9"/>
    </a:custClr>
    <a:custClr name="Mint">
      <a:srgbClr val="6ECEB2"/>
    </a:custClr>
    <a:custClr name="Dark Mint">
      <a:srgbClr val="008775"/>
    </a:custClr>
    <a:custClr name="Sea Blue">
      <a:srgbClr val="72B0BD"/>
    </a:custClr>
    <a:custClr name="Dark Sea Blue">
      <a:srgbClr val="005670"/>
    </a:custClr>
    <a:custClr name="Lavender">
      <a:srgbClr val="D7A9E3"/>
    </a:custClr>
    <a:custClr name="Deep Purple">
      <a:srgbClr val="890C58"/>
    </a:custClr>
    <a:custClr name="Sunburst Orange">
      <a:srgbClr val="FF9800"/>
    </a:custClr>
    <a:custClr name="Cherry Red">
      <a:srgbClr val="CB333B"/>
    </a:custClr>
    <a:custClr name="Lemon Yellow">
      <a:srgbClr val="F9E27D"/>
    </a:custClr>
    <a:custClr name="Dark Mustard">
      <a:srgbClr val="C5A900"/>
    </a:custClr>
    <a:custClr name="Fossil">
      <a:srgbClr val="AFA9A0"/>
    </a:custClr>
    <a:custClr name="Dark Fossil">
      <a:srgbClr val="7A7266"/>
    </a:custClr>
    <a:custClr name="Pale Grey">
      <a:srgbClr val="D0D3D4"/>
    </a:custClr>
    <a:custClr name="Dark Grey">
      <a:srgbClr val="7E7E82"/>
    </a:custClr>
    <a:custClr name="Charcoal">
      <a:srgbClr val="171717"/>
    </a:custClr>
  </a:custClrLst>
  <a:extLst>
    <a:ext uri="{05A4C25C-085E-4340-85A3-A5531E510DB2}">
      <thm15:themeFamily xmlns:thm15="http://schemas.microsoft.com/office/thememl/2012/main" name="Nationwide PPT template Standard Default fonts_30April_v2" id="{1A5D67BF-6D3A-2D4B-855A-CDB2EC429D9F}" vid="{E41D9463-AF47-BE4E-8D23-ED376BB1D9B2}"/>
    </a:ext>
  </a:extLst>
</a:theme>
</file>

<file path=ppt/theme/theme5.xml><?xml version="1.0" encoding="utf-8"?>
<a:theme xmlns:a="http://schemas.openxmlformats.org/drawingml/2006/main" name="56_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4_ESD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bg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ES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D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ationwide">
    <a:dk1>
      <a:srgbClr val="000000"/>
    </a:dk1>
    <a:lt1>
      <a:srgbClr val="FFFFFF"/>
    </a:lt1>
    <a:dk2>
      <a:srgbClr val="141B4D"/>
    </a:dk2>
    <a:lt2>
      <a:srgbClr val="0047BB"/>
    </a:lt2>
    <a:accent1>
      <a:srgbClr val="0047BB"/>
    </a:accent1>
    <a:accent2>
      <a:srgbClr val="141B4D"/>
    </a:accent2>
    <a:accent3>
      <a:srgbClr val="009788"/>
    </a:accent3>
    <a:accent4>
      <a:srgbClr val="005670"/>
    </a:accent4>
    <a:accent5>
      <a:srgbClr val="890C58"/>
    </a:accent5>
    <a:accent6>
      <a:srgbClr val="797166"/>
    </a:accent6>
    <a:hlink>
      <a:srgbClr val="0047BB"/>
    </a:hlink>
    <a:folHlink>
      <a:srgbClr val="0047B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1881595830444D969AC8E82B6EF326" ma:contentTypeVersion="13" ma:contentTypeDescription="Create a new document." ma:contentTypeScope="" ma:versionID="5057d06ecac4685b4b309c09993cf9ba">
  <xsd:schema xmlns:xsd="http://www.w3.org/2001/XMLSchema" xmlns:xs="http://www.w3.org/2001/XMLSchema" xmlns:p="http://schemas.microsoft.com/office/2006/metadata/properties" xmlns:ns2="68a1b1e5-5305-451c-9702-715a0ded4cbe" xmlns:ns3="b55a2f10-0712-48f1-b33e-30c71e25877b" targetNamespace="http://schemas.microsoft.com/office/2006/metadata/properties" ma:root="true" ma:fieldsID="287533e843678b65cd718aff0394e777" ns2:_="" ns3:_="">
    <xsd:import namespace="68a1b1e5-5305-451c-9702-715a0ded4cbe"/>
    <xsd:import namespace="b55a2f10-0712-48f1-b33e-30c71e25877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a1b1e5-5305-451c-9702-715a0ded4c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db0a7d3-0568-4cb5-b861-555e3d31153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5a2f10-0712-48f1-b33e-30c71e25877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4eee16f-bccb-4a10-8d6f-b743638597dd}" ma:internalName="TaxCatchAll" ma:showField="CatchAllData" ma:web="b55a2f10-0712-48f1-b33e-30c71e2587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55a2f10-0712-48f1-b33e-30c71e25877b" xsi:nil="true"/>
    <lcf76f155ced4ddcb4097134ff3c332f xmlns="68a1b1e5-5305-451c-9702-715a0ded4cbe">
      <Terms xmlns="http://schemas.microsoft.com/office/infopath/2007/PartnerControls"/>
    </lcf76f155ced4ddcb4097134ff3c332f>
    <SharedWithUsers xmlns="b55a2f10-0712-48f1-b33e-30c71e25877b">
      <UserInfo>
        <DisplayName>Scudder, Jeffrey Peter</DisplayName>
        <AccountId>14</AccountId>
        <AccountType/>
      </UserInfo>
      <UserInfo>
        <DisplayName>Binstock, Kathleen</DisplayName>
        <AccountId>26</AccountId>
        <AccountType/>
      </UserInfo>
      <UserInfo>
        <DisplayName>Mahaffey, Michael William</DisplayName>
        <AccountId>32</AccountId>
        <AccountType/>
      </UserInfo>
      <UserInfo>
        <DisplayName>Delgado, Ruben</DisplayName>
        <AccountId>22</AccountId>
        <AccountType/>
      </UserInfo>
      <UserInfo>
        <DisplayName>LAU, DAVID</DisplayName>
        <AccountId>92</AccountId>
        <AccountType/>
      </UserInfo>
      <UserInfo>
        <DisplayName>Langhans, Brandi Lee</DisplayName>
        <AccountId>93</AccountId>
        <AccountType/>
      </UserInfo>
    </SharedWithUsers>
  </documentManagement>
</p:properties>
</file>

<file path=customXml/itemProps1.xml><?xml version="1.0" encoding="utf-8"?>
<ds:datastoreItem xmlns:ds="http://schemas.openxmlformats.org/officeDocument/2006/customXml" ds:itemID="{46002BFF-DA7C-459C-A5E5-184C5A036EB8}">
  <ds:schemaRefs>
    <ds:schemaRef ds:uri="68a1b1e5-5305-451c-9702-715a0ded4cbe"/>
    <ds:schemaRef ds:uri="b55a2f10-0712-48f1-b33e-30c71e2587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F08FB6-979D-4EE3-B125-0CF8CD47F8F2}">
  <ds:schemaRefs>
    <ds:schemaRef ds:uri="http://schemas.microsoft.com/sharepoint/v3/contenttype/forms"/>
  </ds:schemaRefs>
</ds:datastoreItem>
</file>

<file path=customXml/itemProps3.xml><?xml version="1.0" encoding="utf-8"?>
<ds:datastoreItem xmlns:ds="http://schemas.openxmlformats.org/officeDocument/2006/customXml" ds:itemID="{26F21987-C620-4B5A-9534-164F1173F5BA}">
  <ds:schemaRefs>
    <ds:schemaRef ds:uri="68a1b1e5-5305-451c-9702-715a0ded4cbe"/>
    <ds:schemaRef ds:uri="b55a2f10-0712-48f1-b33e-30c71e2587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162</TotalTime>
  <Words>2739</Words>
  <Application>Microsoft Office PowerPoint</Application>
  <PresentationFormat>On-screen Show (4:3)</PresentationFormat>
  <Paragraphs>291</Paragraphs>
  <Slides>10</Slides>
  <Notes>9</Notes>
  <HiddenSlides>0</HiddenSlides>
  <MMClips>0</MMClips>
  <ScaleCrop>false</ScaleCrop>
  <HeadingPairs>
    <vt:vector size="4" baseType="variant">
      <vt:variant>
        <vt:lpstr>Theme</vt:lpstr>
      </vt:variant>
      <vt:variant>
        <vt:i4>5</vt:i4>
      </vt:variant>
      <vt:variant>
        <vt:lpstr>Slide Titles</vt:lpstr>
      </vt:variant>
      <vt:variant>
        <vt:i4>10</vt:i4>
      </vt:variant>
    </vt:vector>
  </HeadingPairs>
  <TitlesOfParts>
    <vt:vector size="15" baseType="lpstr">
      <vt:lpstr>Nationwide PPT Theme</vt:lpstr>
      <vt:lpstr>1_Nationwide PPT Theme</vt:lpstr>
      <vt:lpstr>3_Nationwide PPT Theme</vt:lpstr>
      <vt:lpstr>4_Nationwide PPT Theme</vt:lpstr>
      <vt:lpstr>56_master</vt:lpstr>
      <vt:lpstr>Board of Directors Meeting   February 6, 2023</vt:lpstr>
      <vt:lpstr>Executive Summary</vt:lpstr>
      <vt:lpstr>We study a variety of trends across environment, customer, and technology domains</vt:lpstr>
      <vt:lpstr>PowerPoint Presentation</vt:lpstr>
      <vt:lpstr>Ongoing and increased awareness of crisis and change is creating a sense of Persistent Instability</vt:lpstr>
      <vt:lpstr>Expectations for tailored solutions and effortless experiences puts a premium on Simplification and Ease</vt:lpstr>
      <vt:lpstr>Rapid change requires firms to scale digitalization and empower associates to achieve Bionic Operating Models</vt:lpstr>
      <vt:lpstr>Competitive dynamics and the importance of speed and flexibility is driving Scaled Business Model Innovation</vt:lpstr>
      <vt:lpstr>The trends are reflected in how the enterprise is organizing and executing for the future</vt:lpstr>
      <vt:lpstr>Full understanding of the implications and potential pitfalls in response to trends is critical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Pre-Read Deck</dc:title>
  <dc:creator>Delgado, Ruben</dc:creator>
  <cp:lastModifiedBy>Pierson, Marsha</cp:lastModifiedBy>
  <cp:revision>7</cp:revision>
  <dcterms:created xsi:type="dcterms:W3CDTF">2022-12-16T11:01:24Z</dcterms:created>
  <dcterms:modified xsi:type="dcterms:W3CDTF">2023-02-15T17:25:22Z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2ea8e88-16c4-4b55-a945-7bd6248db4bf_Enabled">
    <vt:lpwstr>true</vt:lpwstr>
  </property>
  <property fmtid="{D5CDD505-2E9C-101B-9397-08002B2CF9AE}" pid="3" name="MSIP_Label_92ea8e88-16c4-4b55-a945-7bd6248db4bf_SetDate">
    <vt:lpwstr>2022-12-16T11:01:24Z</vt:lpwstr>
  </property>
  <property fmtid="{D5CDD505-2E9C-101B-9397-08002B2CF9AE}" pid="4" name="MSIP_Label_92ea8e88-16c4-4b55-a945-7bd6248db4bf_Method">
    <vt:lpwstr>Standard</vt:lpwstr>
  </property>
  <property fmtid="{D5CDD505-2E9C-101B-9397-08002B2CF9AE}" pid="5" name="MSIP_Label_92ea8e88-16c4-4b55-a945-7bd6248db4bf_Name">
    <vt:lpwstr>Internal</vt:lpwstr>
  </property>
  <property fmtid="{D5CDD505-2E9C-101B-9397-08002B2CF9AE}" pid="6" name="MSIP_Label_92ea8e88-16c4-4b55-a945-7bd6248db4bf_SiteId">
    <vt:lpwstr>22140e4c-d390-45c2-b297-a26c516dc461</vt:lpwstr>
  </property>
  <property fmtid="{D5CDD505-2E9C-101B-9397-08002B2CF9AE}" pid="7" name="MSIP_Label_92ea8e88-16c4-4b55-a945-7bd6248db4bf_ActionId">
    <vt:lpwstr>a34b8eb3-f8db-4b81-8855-759106f6a353</vt:lpwstr>
  </property>
  <property fmtid="{D5CDD505-2E9C-101B-9397-08002B2CF9AE}" pid="8" name="MSIP_Label_92ea8e88-16c4-4b55-a945-7bd6248db4bf_ContentBits">
    <vt:lpwstr>0</vt:lpwstr>
  </property>
  <property fmtid="{D5CDD505-2E9C-101B-9397-08002B2CF9AE}" pid="9" name="ContentTypeId">
    <vt:lpwstr>0x010100181881595830444D969AC8E82B6EF326</vt:lpwstr>
  </property>
  <property fmtid="{D5CDD505-2E9C-101B-9397-08002B2CF9AE}" pid="10" name="MediaServiceImageTags">
    <vt:lpwstr/>
  </property>
</Properties>
</file>